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 ContentType="image/t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12192000" cy="6858000"/>
  <p:notesSz cx="6858000" cy="9144000"/>
  <p:defaultTextStyle>
    <a:lvl1pPr defTabSz="457200">
      <a:defRPr>
        <a:latin typeface="Century Gothic"/>
        <a:ea typeface="Century Gothic"/>
        <a:cs typeface="Century Gothic"/>
        <a:sym typeface="Century Gothic"/>
      </a:defRPr>
    </a:lvl1pPr>
    <a:lvl2pPr defTabSz="457200">
      <a:defRPr>
        <a:latin typeface="Century Gothic"/>
        <a:ea typeface="Century Gothic"/>
        <a:cs typeface="Century Gothic"/>
        <a:sym typeface="Century Gothic"/>
      </a:defRPr>
    </a:lvl2pPr>
    <a:lvl3pPr defTabSz="457200">
      <a:defRPr>
        <a:latin typeface="Century Gothic"/>
        <a:ea typeface="Century Gothic"/>
        <a:cs typeface="Century Gothic"/>
        <a:sym typeface="Century Gothic"/>
      </a:defRPr>
    </a:lvl3pPr>
    <a:lvl4pPr defTabSz="457200">
      <a:defRPr>
        <a:latin typeface="Century Gothic"/>
        <a:ea typeface="Century Gothic"/>
        <a:cs typeface="Century Gothic"/>
        <a:sym typeface="Century Gothic"/>
      </a:defRPr>
    </a:lvl4pPr>
    <a:lvl5pPr defTabSz="457200">
      <a:defRPr>
        <a:latin typeface="Century Gothic"/>
        <a:ea typeface="Century Gothic"/>
        <a:cs typeface="Century Gothic"/>
        <a:sym typeface="Century Gothic"/>
      </a:defRPr>
    </a:lvl5pPr>
    <a:lvl6pPr defTabSz="457200">
      <a:defRPr>
        <a:latin typeface="Century Gothic"/>
        <a:ea typeface="Century Gothic"/>
        <a:cs typeface="Century Gothic"/>
        <a:sym typeface="Century Gothic"/>
      </a:defRPr>
    </a:lvl6pPr>
    <a:lvl7pPr defTabSz="457200">
      <a:defRPr>
        <a:latin typeface="Century Gothic"/>
        <a:ea typeface="Century Gothic"/>
        <a:cs typeface="Century Gothic"/>
        <a:sym typeface="Century Gothic"/>
      </a:defRPr>
    </a:lvl7pPr>
    <a:lvl8pPr defTabSz="457200">
      <a:defRPr>
        <a:latin typeface="Century Gothic"/>
        <a:ea typeface="Century Gothic"/>
        <a:cs typeface="Century Gothic"/>
        <a:sym typeface="Century Gothic"/>
      </a:defRPr>
    </a:lvl8pPr>
    <a:lvl9pPr defTabSz="457200">
      <a:defRPr>
        <a:latin typeface="Century Gothic"/>
        <a:ea typeface="Century Gothic"/>
        <a:cs typeface="Century Gothic"/>
        <a:sym typeface="Century Gothic"/>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entury Gothic"/>
          <a:ea typeface="Century Gothic"/>
          <a:cs typeface="Century Gothic"/>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5E5CB"/>
          </a:solidFill>
        </a:fill>
      </a:tcStyle>
    </a:wholeTbl>
    <a:band2H>
      <a:tcTxStyle/>
      <a:tcStyle>
        <a:tcBdr/>
        <a:fill>
          <a:solidFill>
            <a:srgbClr val="FAF3E7"/>
          </a:solidFill>
        </a:fill>
      </a:tcStyle>
    </a:band2H>
    <a:firstCol>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6B729"/>
          </a:solidFill>
        </a:fill>
      </a:tcStyle>
    </a:firstCol>
    <a:la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6B729"/>
          </a:solidFill>
        </a:fill>
      </a:tcStyle>
    </a:lastRow>
    <a:fir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6B729"/>
          </a:solidFill>
        </a:fill>
      </a:tcStyle>
    </a:firstRow>
  </a:tblStyle>
  <a:tblStyle styleId="{C7B018BB-80A7-4F77-B60F-C8B233D01FF8}" styleName="">
    <a:tblBg/>
    <a:wholeTbl>
      <a:tcTxStyle b="on" i="on">
        <a:font>
          <a:latin typeface="Century Gothic"/>
          <a:ea typeface="Century Gothic"/>
          <a:cs typeface="Century Gothic"/>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3CACA"/>
          </a:solidFill>
        </a:fill>
      </a:tcStyle>
    </a:wholeTbl>
    <a:band2H>
      <a:tcTxStyle/>
      <a:tcStyle>
        <a:tcBdr/>
        <a:fill>
          <a:solidFill>
            <a:srgbClr val="F2E7E6"/>
          </a:solidFill>
        </a:fill>
      </a:tcStyle>
    </a:band2H>
    <a:firstCol>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01513"/>
          </a:solidFill>
        </a:fill>
      </a:tcStyle>
    </a:firstCol>
    <a:la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01513"/>
          </a:solidFill>
        </a:fill>
      </a:tcStyle>
    </a:lastRow>
    <a:fir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01513"/>
          </a:solidFill>
        </a:fill>
      </a:tcStyle>
    </a:firstRow>
  </a:tblStyle>
  <a:tblStyle styleId="{EEE7283C-3CF3-47DC-8721-378D4A62B228}" styleName="">
    <a:tblBg/>
    <a:wholeTbl>
      <a:tcTxStyle b="on" i="on">
        <a:font>
          <a:latin typeface="Century Gothic"/>
          <a:ea typeface="Century Gothic"/>
          <a:cs typeface="Century Gothic"/>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5E5CB"/>
          </a:solidFill>
        </a:fill>
      </a:tcStyle>
    </a:wholeTbl>
    <a:band2H>
      <a:tcTxStyle/>
      <a:tcStyle>
        <a:tcBdr/>
        <a:fill>
          <a:solidFill>
            <a:srgbClr val="FAF3E7"/>
          </a:solidFill>
        </a:fill>
      </a:tcStyle>
    </a:band2H>
    <a:firstCol>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6B729"/>
          </a:solidFill>
        </a:fill>
      </a:tcStyle>
    </a:firstCol>
    <a:la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6B729"/>
          </a:solidFill>
        </a:fill>
      </a:tcStyle>
    </a:lastRow>
    <a:fir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6B729"/>
          </a:solidFill>
        </a:fill>
      </a:tcStyle>
    </a:firstRow>
  </a:tblStyle>
  <a:tblStyle styleId="{CF821DB8-F4EB-4A41-A1BA-3FCAFE7338EE}" styleName="">
    <a:tblBg/>
    <a:wholeTbl>
      <a:tcTxStyle b="on" i="on">
        <a:font>
          <a:latin typeface="Century Gothic"/>
          <a:ea typeface="Century Gothic"/>
          <a:cs typeface="Century Gothic"/>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D1DE"/>
          </a:solidFill>
        </a:fill>
      </a:tcStyle>
    </a:wholeTbl>
    <a:band2H>
      <a:tcTxStyle/>
      <a:tcStyle>
        <a:tcBdr/>
        <a:fill>
          <a:solidFill>
            <a:srgbClr val="EFE9EF"/>
          </a:solidFill>
        </a:fill>
      </a:tcStyle>
    </a:band2H>
    <a:firstCol>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E5E9B"/>
          </a:solidFill>
        </a:fill>
      </a:tcStyle>
    </a:firstCol>
    <a:la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E5E9B"/>
          </a:solidFill>
        </a:fill>
      </a:tcStyle>
    </a:lastRow>
    <a:fir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E5E9B"/>
          </a:solidFill>
        </a:fill>
      </a:tcStyle>
    </a:firstRow>
  </a:tblStyle>
  <a:tblStyle styleId="{33BA23B1-9221-436E-865A-0063620EA4FD}" styleName="">
    <a:tblBg/>
    <a:wholeTbl>
      <a:tcTxStyle b="on" i="on">
        <a:font>
          <a:latin typeface="Century Gothic"/>
          <a:ea typeface="Century Gothic"/>
          <a:cs typeface="Century Gothic"/>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entury Gothic"/>
          <a:ea typeface="Century Gothic"/>
          <a:cs typeface="Century Gothic"/>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01513"/>
          </a:solidFill>
        </a:fill>
      </a:tcStyle>
    </a:firstCol>
    <a:lastRow>
      <a:tcTxStyle b="on" i="on">
        <a:font>
          <a:latin typeface="Century Gothic"/>
          <a:ea typeface="Century Gothic"/>
          <a:cs typeface="Century Gothic"/>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entury Gothic"/>
          <a:ea typeface="Century Gothic"/>
          <a:cs typeface="Century Gothic"/>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01513"/>
          </a:solidFill>
        </a:fill>
      </a:tcStyle>
    </a:firstRow>
  </a:tblStyle>
  <a:tblStyle styleId="{2708684C-4D16-4618-839F-0558EEFCDFE6}" styleName="">
    <a:tblBg/>
    <a:wholeTbl>
      <a:tcTxStyle b="on" i="on">
        <a:font>
          <a:latin typeface="Century Gothic"/>
          <a:ea typeface="Century Gothic"/>
          <a:cs typeface="Century Gothic"/>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94697"/>
  </p:normalViewPr>
  <p:slideViewPr>
    <p:cSldViewPr snapToGrid="0" snapToObjects="1">
      <p:cViewPr varScale="1">
        <p:scale>
          <a:sx n="85" d="100"/>
          <a:sy n="85" d="100"/>
        </p:scale>
        <p:origin x="3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93" name="Shape 93"/>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6" name="Shape 6"/>
          <p:cNvSpPr>
            <a:spLocks noGrp="1"/>
          </p:cNvSpPr>
          <p:nvPr>
            <p:ph type="title"/>
          </p:nvPr>
        </p:nvSpPr>
        <p:spPr>
          <a:xfrm>
            <a:off x="1154954" y="1447800"/>
            <a:ext cx="8825660" cy="3329581"/>
          </a:xfrm>
          <a:prstGeom prst="rect">
            <a:avLst/>
          </a:prstGeom>
        </p:spPr>
        <p:txBody>
          <a:bodyPr/>
          <a:lstStyle>
            <a:lvl1pPr>
              <a:defRPr sz="7200"/>
            </a:lvl1pPr>
          </a:lstStyle>
          <a:p>
            <a:pPr lvl="0">
              <a:defRPr sz="1800">
                <a:solidFill>
                  <a:srgbClr val="000000"/>
                </a:solidFill>
              </a:defRPr>
            </a:pPr>
            <a:r>
              <a:rPr sz="7200">
                <a:solidFill>
                  <a:srgbClr val="EBEBEB"/>
                </a:solidFill>
              </a:rPr>
              <a:t>Click to edit Master title style</a:t>
            </a:r>
          </a:p>
        </p:txBody>
      </p:sp>
      <p:sp>
        <p:nvSpPr>
          <p:cNvPr id="7" name="Shape 7"/>
          <p:cNvSpPr>
            <a:spLocks noGrp="1"/>
          </p:cNvSpPr>
          <p:nvPr>
            <p:ph type="body" idx="1"/>
          </p:nvPr>
        </p:nvSpPr>
        <p:spPr>
          <a:xfrm>
            <a:off x="1154954" y="4777380"/>
            <a:ext cx="8825660" cy="861422"/>
          </a:xfrm>
          <a:prstGeom prst="rect">
            <a:avLst/>
          </a:prstGeom>
        </p:spPr>
        <p:txBody>
          <a:bodyPr/>
          <a:lstStyle>
            <a:lvl1pPr marL="0" indent="0">
              <a:buClrTx/>
              <a:buSzTx/>
              <a:buFontTx/>
              <a:buNone/>
              <a:defRPr cap="all">
                <a:solidFill>
                  <a:srgbClr val="8AD0D6"/>
                </a:solidFill>
              </a:defRPr>
            </a:lvl1pPr>
          </a:lstStyle>
          <a:p>
            <a:pPr lvl="0">
              <a:defRPr sz="1800" cap="none">
                <a:solidFill>
                  <a:srgbClr val="000000"/>
                </a:solidFill>
              </a:defRPr>
            </a:pPr>
            <a:r>
              <a:rPr sz="2000" cap="all">
                <a:solidFill>
                  <a:srgbClr val="8AD0D6"/>
                </a:solidFill>
              </a:rPr>
              <a:t>Click to edit Master subtitle style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1" name="Shape 4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0">
    <p:spTree>
      <p:nvGrpSpPr>
        <p:cNvPr id="1" name=""/>
        <p:cNvGrpSpPr/>
        <p:nvPr/>
      </p:nvGrpSpPr>
      <p:grpSpPr>
        <a:xfrm>
          <a:off x="0" y="0"/>
          <a:ext cx="0" cy="0"/>
          <a:chOff x="0" y="0"/>
          <a:chExt cx="0" cy="0"/>
        </a:xfrm>
      </p:grpSpPr>
      <p:sp>
        <p:nvSpPr>
          <p:cNvPr id="43" name="Shape 4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45" name="Shape 45"/>
          <p:cNvSpPr>
            <a:spLocks noGrp="1"/>
          </p:cNvSpPr>
          <p:nvPr>
            <p:ph type="title"/>
          </p:nvPr>
        </p:nvSpPr>
        <p:spPr>
          <a:xfrm>
            <a:off x="1154951" y="0"/>
            <a:ext cx="3401068" cy="2895600"/>
          </a:xfrm>
          <a:prstGeom prst="rect">
            <a:avLst/>
          </a:prstGeom>
        </p:spPr>
        <p:txBody>
          <a:bodyPr/>
          <a:lstStyle>
            <a:lvl1pPr>
              <a:defRPr sz="2400"/>
            </a:lvl1pPr>
          </a:lstStyle>
          <a:p>
            <a:pPr lvl="0">
              <a:defRPr sz="1800">
                <a:solidFill>
                  <a:srgbClr val="000000"/>
                </a:solidFill>
              </a:defRPr>
            </a:pPr>
            <a:r>
              <a:rPr sz="2400">
                <a:solidFill>
                  <a:srgbClr val="EBEBEB"/>
                </a:solidFill>
              </a:rPr>
              <a:t>Click to edit Master title style</a:t>
            </a:r>
          </a:p>
        </p:txBody>
      </p:sp>
      <p:sp>
        <p:nvSpPr>
          <p:cNvPr id="46" name="Shape 46"/>
          <p:cNvSpPr>
            <a:spLocks noGrp="1"/>
          </p:cNvSpPr>
          <p:nvPr>
            <p:ph type="body" idx="1"/>
          </p:nvPr>
        </p:nvSpPr>
        <p:spPr>
          <a:xfrm>
            <a:off x="4784616" y="609600"/>
            <a:ext cx="5195999" cy="6248400"/>
          </a:xfrm>
          <a:prstGeom prst="rect">
            <a:avLst/>
          </a:prstGeom>
        </p:spPr>
        <p:txBody>
          <a:bodyPr anchor="ctr"/>
          <a:lstStyle/>
          <a:p>
            <a:pPr lvl="0">
              <a:defRPr sz="1800">
                <a:solidFill>
                  <a:srgbClr val="000000"/>
                </a:solidFill>
              </a:defRPr>
            </a:pPr>
            <a:r>
              <a:rPr sz="2000">
                <a:solidFill>
                  <a:srgbClr val="FFFFFF"/>
                </a:solidFill>
              </a:rPr>
              <a:t>Click to edit Master text styles</a:t>
            </a:r>
          </a:p>
          <a:p>
            <a:pPr lvl="1">
              <a:defRPr sz="1800">
                <a:solidFill>
                  <a:srgbClr val="000000"/>
                </a:solidFill>
              </a:defRPr>
            </a:pPr>
            <a:r>
              <a:rPr sz="2000">
                <a:solidFill>
                  <a:srgbClr val="FFFFFF"/>
                </a:solidFill>
              </a:rPr>
              <a:t>Second level</a:t>
            </a:r>
          </a:p>
          <a:p>
            <a:pPr lvl="2">
              <a:defRPr sz="1800">
                <a:solidFill>
                  <a:srgbClr val="000000"/>
                </a:solidFill>
              </a:defRPr>
            </a:pPr>
            <a:r>
              <a:rPr sz="2000">
                <a:solidFill>
                  <a:srgbClr val="FFFFFF"/>
                </a:solidFill>
              </a:rPr>
              <a:t>Third level</a:t>
            </a:r>
          </a:p>
          <a:p>
            <a:pPr lvl="3">
              <a:defRPr sz="1800">
                <a:solidFill>
                  <a:srgbClr val="000000"/>
                </a:solidFill>
              </a:defRPr>
            </a:pPr>
            <a:r>
              <a:rPr sz="2000">
                <a:solidFill>
                  <a:srgbClr val="FFFFFF"/>
                </a:solidFill>
              </a:rPr>
              <a:t>Fourth level</a:t>
            </a:r>
          </a:p>
          <a:p>
            <a:pPr lvl="4">
              <a:defRPr sz="1800">
                <a:solidFill>
                  <a:srgbClr val="000000"/>
                </a:solidFill>
              </a:defRPr>
            </a:pPr>
            <a:r>
              <a:rPr sz="2000">
                <a:solidFill>
                  <a:srgbClr val="FFFFFF"/>
                </a:solidFill>
              </a:rPr>
              <a:t>Fifth level</a:t>
            </a:r>
          </a:p>
        </p:txBody>
      </p:sp>
      <p:sp>
        <p:nvSpPr>
          <p:cNvPr id="47" name="Shape 4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53" name="Shape 53"/>
          <p:cNvSpPr>
            <a:spLocks noGrp="1"/>
          </p:cNvSpPr>
          <p:nvPr>
            <p:ph type="title"/>
          </p:nvPr>
        </p:nvSpPr>
        <p:spPr>
          <a:xfrm>
            <a:off x="1153906" y="0"/>
            <a:ext cx="5092909" cy="3429001"/>
          </a:xfrm>
          <a:prstGeom prst="rect">
            <a:avLst/>
          </a:prstGeom>
        </p:spPr>
        <p:txBody>
          <a:bodyPr>
            <a:normAutofit/>
          </a:bodyPr>
          <a:lstStyle>
            <a:lvl1pPr>
              <a:defRPr sz="3600"/>
            </a:lvl1pPr>
          </a:lstStyle>
          <a:p>
            <a:pPr lvl="0">
              <a:defRPr sz="1800">
                <a:solidFill>
                  <a:srgbClr val="000000"/>
                </a:solidFill>
              </a:defRPr>
            </a:pPr>
            <a:r>
              <a:rPr sz="3600">
                <a:solidFill>
                  <a:srgbClr val="EBEBEB"/>
                </a:solidFill>
              </a:rPr>
              <a:t>Click to edit Master title style</a:t>
            </a:r>
          </a:p>
        </p:txBody>
      </p:sp>
      <p:sp>
        <p:nvSpPr>
          <p:cNvPr id="54" name="Shape 54"/>
          <p:cNvSpPr>
            <a:spLocks noGrp="1"/>
          </p:cNvSpPr>
          <p:nvPr>
            <p:ph type="body" idx="1"/>
          </p:nvPr>
        </p:nvSpPr>
        <p:spPr>
          <a:xfrm>
            <a:off x="1154954" y="3657600"/>
            <a:ext cx="5084980" cy="3200400"/>
          </a:xfrm>
          <a:prstGeom prst="rect">
            <a:avLst/>
          </a:prstGeom>
        </p:spPr>
        <p:txBody>
          <a:bodyPr/>
          <a:lstStyle>
            <a:lvl1pPr marL="0" indent="0">
              <a:buClrTx/>
              <a:buSzTx/>
              <a:buFontTx/>
              <a:buNone/>
              <a:defRPr sz="1400"/>
            </a:lvl1pPr>
          </a:lstStyle>
          <a:p>
            <a:pPr lvl="0">
              <a:defRPr sz="1800">
                <a:solidFill>
                  <a:srgbClr val="000000"/>
                </a:solidFill>
              </a:defRPr>
            </a:pPr>
            <a:r>
              <a:rPr sz="1400">
                <a:solidFill>
                  <a:srgbClr val="FFFFFF"/>
                </a:solidFill>
              </a:rPr>
              <a:t>Click to edit Master text styles</a:t>
            </a:r>
          </a:p>
        </p:txBody>
      </p:sp>
      <p:sp>
        <p:nvSpPr>
          <p:cNvPr id="55" name="Shape 5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anoramic Picture with Caption">
    <p:spTree>
      <p:nvGrpSpPr>
        <p:cNvPr id="1" name=""/>
        <p:cNvGrpSpPr/>
        <p:nvPr/>
      </p:nvGrpSpPr>
      <p:grpSpPr>
        <a:xfrm>
          <a:off x="0" y="0"/>
          <a:ext cx="0" cy="0"/>
          <a:chOff x="0" y="0"/>
          <a:chExt cx="0" cy="0"/>
        </a:xfrm>
      </p:grpSpPr>
      <p:sp>
        <p:nvSpPr>
          <p:cNvPr id="57" name="Shape 57"/>
          <p:cNvSpPr>
            <a:spLocks noGrp="1"/>
          </p:cNvSpPr>
          <p:nvPr>
            <p:ph type="title"/>
          </p:nvPr>
        </p:nvSpPr>
        <p:spPr>
          <a:xfrm>
            <a:off x="1154954" y="1371586"/>
            <a:ext cx="8825660" cy="3995740"/>
          </a:xfrm>
          <a:prstGeom prst="rect">
            <a:avLst/>
          </a:prstGeom>
        </p:spPr>
        <p:txBody>
          <a:bodyPr>
            <a:normAutofit/>
          </a:bodyPr>
          <a:lstStyle>
            <a:lvl1pPr>
              <a:defRPr sz="2400"/>
            </a:lvl1pPr>
          </a:lstStyle>
          <a:p>
            <a:pPr lvl="0">
              <a:defRPr sz="1800">
                <a:solidFill>
                  <a:srgbClr val="000000"/>
                </a:solidFill>
              </a:defRPr>
            </a:pPr>
            <a:r>
              <a:rPr sz="2400">
                <a:solidFill>
                  <a:srgbClr val="EBEBEB"/>
                </a:solidFill>
              </a:rPr>
              <a:t>Click to edit Master title style</a:t>
            </a:r>
          </a:p>
        </p:txBody>
      </p:sp>
      <p:sp>
        <p:nvSpPr>
          <p:cNvPr id="58" name="Shape 58"/>
          <p:cNvSpPr>
            <a:spLocks noGrp="1"/>
          </p:cNvSpPr>
          <p:nvPr>
            <p:ph type="body" idx="1"/>
          </p:nvPr>
        </p:nvSpPr>
        <p:spPr>
          <a:xfrm>
            <a:off x="1154954" y="5367325"/>
            <a:ext cx="8825658" cy="1490676"/>
          </a:xfrm>
          <a:prstGeom prst="rect">
            <a:avLst/>
          </a:prstGeom>
        </p:spPr>
        <p:txBody>
          <a:bodyPr/>
          <a:lstStyle>
            <a:lvl1pPr marL="0" indent="0">
              <a:buClrTx/>
              <a:buSzTx/>
              <a:buFontTx/>
              <a:buNone/>
              <a:defRPr sz="1200"/>
            </a:lvl1pPr>
          </a:lstStyle>
          <a:p>
            <a:pPr lvl="0">
              <a:defRPr sz="1800">
                <a:solidFill>
                  <a:srgbClr val="000000"/>
                </a:solidFill>
              </a:defRPr>
            </a:pPr>
            <a:r>
              <a:rPr sz="1200">
                <a:solidFill>
                  <a:srgbClr val="FFFFFF"/>
                </a:solidFill>
              </a:rPr>
              <a:t>Click to edit Master text styles</a:t>
            </a:r>
          </a:p>
        </p:txBody>
      </p:sp>
      <p:sp>
        <p:nvSpPr>
          <p:cNvPr id="59" name="Shape 5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with Caption">
    <p:spTree>
      <p:nvGrpSpPr>
        <p:cNvPr id="1" name=""/>
        <p:cNvGrpSpPr/>
        <p:nvPr/>
      </p:nvGrpSpPr>
      <p:grpSpPr>
        <a:xfrm>
          <a:off x="0" y="0"/>
          <a:ext cx="0" cy="0"/>
          <a:chOff x="0" y="0"/>
          <a:chExt cx="0" cy="0"/>
        </a:xfrm>
      </p:grpSpPr>
      <p:sp>
        <p:nvSpPr>
          <p:cNvPr id="61" name="Shape 61"/>
          <p:cNvSpPr>
            <a:spLocks noGrp="1"/>
          </p:cNvSpPr>
          <p:nvPr>
            <p:ph type="title"/>
          </p:nvPr>
        </p:nvSpPr>
        <p:spPr>
          <a:xfrm>
            <a:off x="1574800" y="1447800"/>
            <a:ext cx="7999317" cy="2323376"/>
          </a:xfrm>
          <a:prstGeom prst="rect">
            <a:avLst/>
          </a:prstGeom>
        </p:spPr>
        <p:txBody>
          <a:bodyPr anchor="t"/>
          <a:lstStyle>
            <a:lvl1pPr>
              <a:defRPr sz="4800"/>
            </a:lvl1pPr>
          </a:lstStyle>
          <a:p>
            <a:pPr lvl="0">
              <a:defRPr sz="1800">
                <a:solidFill>
                  <a:srgbClr val="000000"/>
                </a:solidFill>
              </a:defRPr>
            </a:pPr>
            <a:r>
              <a:rPr sz="4800">
                <a:solidFill>
                  <a:srgbClr val="EBEBEB"/>
                </a:solidFill>
              </a:rPr>
              <a:t>Click to edit Master title style</a:t>
            </a:r>
          </a:p>
        </p:txBody>
      </p:sp>
      <p:sp>
        <p:nvSpPr>
          <p:cNvPr id="62" name="Shape 62"/>
          <p:cNvSpPr>
            <a:spLocks noGrp="1"/>
          </p:cNvSpPr>
          <p:nvPr>
            <p:ph type="body" idx="1"/>
          </p:nvPr>
        </p:nvSpPr>
        <p:spPr>
          <a:xfrm>
            <a:off x="1930400" y="3771174"/>
            <a:ext cx="7279649" cy="2056676"/>
          </a:xfrm>
          <a:prstGeom prst="rect">
            <a:avLst/>
          </a:prstGeom>
        </p:spPr>
        <p:txBody>
          <a:bodyPr/>
          <a:lstStyle>
            <a:lvl1pPr marL="0" indent="0">
              <a:buClrTx/>
              <a:buSzTx/>
              <a:buFontTx/>
              <a:buNone/>
              <a:defRPr sz="1400" cap="small">
                <a:solidFill>
                  <a:srgbClr val="8AD0D6"/>
                </a:solidFill>
              </a:defRPr>
            </a:lvl1pPr>
          </a:lstStyle>
          <a:p>
            <a:pPr lvl="0">
              <a:defRPr sz="1800" cap="none">
                <a:solidFill>
                  <a:srgbClr val="000000"/>
                </a:solidFill>
              </a:defRPr>
            </a:pPr>
            <a:r>
              <a:rPr sz="1400" cap="small">
                <a:solidFill>
                  <a:srgbClr val="8AD0D6"/>
                </a:solidFill>
              </a:rPr>
              <a:t>Click to edit Master text styles</a:t>
            </a:r>
          </a:p>
        </p:txBody>
      </p:sp>
      <p:sp>
        <p:nvSpPr>
          <p:cNvPr id="63" name="Shape 63"/>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64" name="Shape 64"/>
          <p:cNvSpPr/>
          <p:nvPr/>
        </p:nvSpPr>
        <p:spPr>
          <a:xfrm>
            <a:off x="898293" y="971251"/>
            <a:ext cx="801915" cy="181875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a:defRPr sz="12200">
                <a:solidFill>
                  <a:srgbClr val="8AD0D6"/>
                </a:solidFill>
                <a:latin typeface="Arial"/>
                <a:ea typeface="Arial"/>
                <a:cs typeface="Arial"/>
                <a:sym typeface="Arial"/>
              </a:defRPr>
            </a:lvl1pPr>
          </a:lstStyle>
          <a:p>
            <a:pPr lvl="0">
              <a:defRPr sz="1800">
                <a:solidFill>
                  <a:srgbClr val="000000"/>
                </a:solidFill>
              </a:defRPr>
            </a:pPr>
            <a:r>
              <a:rPr sz="12200">
                <a:solidFill>
                  <a:srgbClr val="8AD0D6"/>
                </a:solidFill>
              </a:rPr>
              <a:t>“</a:t>
            </a:r>
          </a:p>
        </p:txBody>
      </p:sp>
      <p:sp>
        <p:nvSpPr>
          <p:cNvPr id="65" name="Shape 65"/>
          <p:cNvSpPr/>
          <p:nvPr/>
        </p:nvSpPr>
        <p:spPr>
          <a:xfrm>
            <a:off x="9330490" y="2613786"/>
            <a:ext cx="801914" cy="181875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a:defRPr sz="12200">
                <a:solidFill>
                  <a:srgbClr val="8AD0D6"/>
                </a:solidFill>
                <a:latin typeface="Arial"/>
                <a:ea typeface="Arial"/>
                <a:cs typeface="Arial"/>
                <a:sym typeface="Arial"/>
              </a:defRPr>
            </a:lvl1pPr>
          </a:lstStyle>
          <a:p>
            <a:pPr lvl="0">
              <a:defRPr sz="1800">
                <a:solidFill>
                  <a:srgbClr val="000000"/>
                </a:solidFill>
              </a:defRPr>
            </a:pPr>
            <a:r>
              <a:rPr sz="12200">
                <a:solidFill>
                  <a:srgbClr val="8AD0D6"/>
                </a:solidFill>
              </a:rPr>
              <a:t>”</a:t>
            </a: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Name Card">
    <p:spTree>
      <p:nvGrpSpPr>
        <p:cNvPr id="1" name=""/>
        <p:cNvGrpSpPr/>
        <p:nvPr/>
      </p:nvGrpSpPr>
      <p:grpSpPr>
        <a:xfrm>
          <a:off x="0" y="0"/>
          <a:ext cx="0" cy="0"/>
          <a:chOff x="0" y="0"/>
          <a:chExt cx="0" cy="0"/>
        </a:xfrm>
      </p:grpSpPr>
      <p:sp>
        <p:nvSpPr>
          <p:cNvPr id="67" name="Shape 67"/>
          <p:cNvSpPr>
            <a:spLocks noGrp="1"/>
          </p:cNvSpPr>
          <p:nvPr>
            <p:ph type="title"/>
          </p:nvPr>
        </p:nvSpPr>
        <p:spPr>
          <a:xfrm>
            <a:off x="1154954" y="1409700"/>
            <a:ext cx="8825660" cy="3367681"/>
          </a:xfrm>
          <a:prstGeom prst="rect">
            <a:avLst/>
          </a:prstGeom>
        </p:spPr>
        <p:txBody>
          <a:bodyPr/>
          <a:lstStyle>
            <a:lvl1pPr>
              <a:defRPr sz="4000"/>
            </a:lvl1pPr>
          </a:lstStyle>
          <a:p>
            <a:pPr lvl="0">
              <a:defRPr sz="1800">
                <a:solidFill>
                  <a:srgbClr val="000000"/>
                </a:solidFill>
              </a:defRPr>
            </a:pPr>
            <a:r>
              <a:rPr sz="4000">
                <a:solidFill>
                  <a:srgbClr val="EBEBEB"/>
                </a:solidFill>
              </a:rPr>
              <a:t>Click to edit Master title style</a:t>
            </a:r>
          </a:p>
        </p:txBody>
      </p:sp>
      <p:sp>
        <p:nvSpPr>
          <p:cNvPr id="68" name="Shape 68"/>
          <p:cNvSpPr>
            <a:spLocks noGrp="1"/>
          </p:cNvSpPr>
          <p:nvPr>
            <p:ph type="body" idx="1"/>
          </p:nvPr>
        </p:nvSpPr>
        <p:spPr>
          <a:xfrm>
            <a:off x="1154954" y="4777380"/>
            <a:ext cx="8825659" cy="2080622"/>
          </a:xfrm>
          <a:prstGeom prst="rect">
            <a:avLst/>
          </a:prstGeom>
        </p:spPr>
        <p:txBody>
          <a:bodyPr/>
          <a:lstStyle>
            <a:lvl1pPr marL="0" indent="0">
              <a:buClrTx/>
              <a:buSzTx/>
              <a:buFontTx/>
              <a:buNone/>
              <a:defRPr>
                <a:solidFill>
                  <a:srgbClr val="8AD0D6"/>
                </a:solidFill>
              </a:defRPr>
            </a:lvl1pPr>
          </a:lstStyle>
          <a:p>
            <a:pPr lvl="0">
              <a:defRPr sz="1800">
                <a:solidFill>
                  <a:srgbClr val="000000"/>
                </a:solidFill>
              </a:defRPr>
            </a:pPr>
            <a:r>
              <a:rPr sz="2000">
                <a:solidFill>
                  <a:srgbClr val="8AD0D6"/>
                </a:solidFill>
              </a:rPr>
              <a:t>Click to edit Master text styles</a:t>
            </a:r>
          </a:p>
        </p:txBody>
      </p:sp>
      <p:sp>
        <p:nvSpPr>
          <p:cNvPr id="69" name="Shape 6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3 Column">
    <p:spTree>
      <p:nvGrpSpPr>
        <p:cNvPr id="1" name=""/>
        <p:cNvGrpSpPr/>
        <p:nvPr/>
      </p:nvGrpSpPr>
      <p:grpSpPr>
        <a:xfrm>
          <a:off x="0" y="0"/>
          <a:ext cx="0" cy="0"/>
          <a:chOff x="0" y="0"/>
          <a:chExt cx="0" cy="0"/>
        </a:xfrm>
      </p:grpSpPr>
      <p:sp>
        <p:nvSpPr>
          <p:cNvPr id="71" name="Shape 71"/>
          <p:cNvSpPr>
            <a:spLocks noGrp="1"/>
          </p:cNvSpPr>
          <p:nvPr>
            <p:ph type="title"/>
          </p:nvPr>
        </p:nvSpPr>
        <p:spPr>
          <a:xfrm>
            <a:off x="646109" y="452718"/>
            <a:ext cx="9404725" cy="1464506"/>
          </a:xfrm>
          <a:prstGeom prst="rect">
            <a:avLst/>
          </a:prstGeom>
        </p:spPr>
        <p:txBody>
          <a:bodyPr anchor="t"/>
          <a:lstStyle/>
          <a:p>
            <a:pPr lvl="0">
              <a:defRPr sz="1800">
                <a:solidFill>
                  <a:srgbClr val="000000"/>
                </a:solidFill>
              </a:defRPr>
            </a:pPr>
            <a:r>
              <a:rPr sz="4200">
                <a:solidFill>
                  <a:srgbClr val="EBEBEB"/>
                </a:solidFill>
              </a:rPr>
              <a:t>Click to edit Master title style</a:t>
            </a:r>
          </a:p>
        </p:txBody>
      </p:sp>
      <p:sp>
        <p:nvSpPr>
          <p:cNvPr id="72" name="Shape 72"/>
          <p:cNvSpPr>
            <a:spLocks noGrp="1"/>
          </p:cNvSpPr>
          <p:nvPr>
            <p:ph type="body" idx="1"/>
          </p:nvPr>
        </p:nvSpPr>
        <p:spPr>
          <a:xfrm>
            <a:off x="632946" y="1917224"/>
            <a:ext cx="2946869" cy="640240"/>
          </a:xfrm>
          <a:prstGeom prst="rect">
            <a:avLst/>
          </a:prstGeom>
        </p:spPr>
        <p:txBody>
          <a:bodyPr anchor="b">
            <a:noAutofit/>
          </a:bodyPr>
          <a:lstStyle>
            <a:lvl1pPr marL="0" indent="0">
              <a:buClrTx/>
              <a:buSzTx/>
              <a:buFontTx/>
              <a:buNone/>
              <a:defRPr sz="2400">
                <a:solidFill>
                  <a:srgbClr val="8AD0D6"/>
                </a:solidFill>
              </a:defRPr>
            </a:lvl1pPr>
          </a:lstStyle>
          <a:p>
            <a:pPr lvl="0">
              <a:defRPr sz="1800">
                <a:solidFill>
                  <a:srgbClr val="000000"/>
                </a:solidFill>
              </a:defRPr>
            </a:pPr>
            <a:r>
              <a:rPr sz="2400">
                <a:solidFill>
                  <a:srgbClr val="8AD0D6"/>
                </a:solidFill>
              </a:rPr>
              <a:t>Click to edit Master text styles</a:t>
            </a:r>
          </a:p>
        </p:txBody>
      </p:sp>
      <p:sp>
        <p:nvSpPr>
          <p:cNvPr id="73" name="Shape 73"/>
          <p:cNvSpPr/>
          <p:nvPr/>
        </p:nvSpPr>
        <p:spPr>
          <a:xfrm flipH="1">
            <a:off x="3726141" y="2133599"/>
            <a:ext cx="2" cy="3962402"/>
          </a:xfrm>
          <a:prstGeom prst="line">
            <a:avLst/>
          </a:prstGeom>
          <a:ln w="12700" cap="rnd">
            <a:solidFill>
              <a:srgbClr val="8AD0D6">
                <a:alpha val="40000"/>
              </a:srgbClr>
            </a:solidFill>
          </a:ln>
        </p:spPr>
        <p:txBody>
          <a:bodyPr lIns="0" tIns="0" rIns="0" bIns="0"/>
          <a:lstStyle/>
          <a:p>
            <a:pPr lvl="0">
              <a:defRPr sz="1200">
                <a:latin typeface="+mn-lt"/>
                <a:ea typeface="+mn-ea"/>
                <a:cs typeface="+mn-cs"/>
                <a:sym typeface="Helvetica"/>
              </a:defRPr>
            </a:pPr>
            <a:endParaRPr/>
          </a:p>
        </p:txBody>
      </p:sp>
      <p:sp>
        <p:nvSpPr>
          <p:cNvPr id="74" name="Shape 74"/>
          <p:cNvSpPr/>
          <p:nvPr/>
        </p:nvSpPr>
        <p:spPr>
          <a:xfrm flipH="1">
            <a:off x="6962226" y="2133599"/>
            <a:ext cx="2" cy="3966885"/>
          </a:xfrm>
          <a:prstGeom prst="line">
            <a:avLst/>
          </a:prstGeom>
          <a:ln w="12700" cap="rnd">
            <a:solidFill>
              <a:srgbClr val="8AD0D6">
                <a:alpha val="40000"/>
              </a:srgbClr>
            </a:solidFill>
          </a:ln>
        </p:spPr>
        <p:txBody>
          <a:bodyPr lIns="0" tIns="0" rIns="0" bIns="0"/>
          <a:lstStyle/>
          <a:p>
            <a:pPr lvl="0">
              <a:defRPr sz="1200">
                <a:latin typeface="+mn-lt"/>
                <a:ea typeface="+mn-ea"/>
                <a:cs typeface="+mn-cs"/>
                <a:sym typeface="Helvetica"/>
              </a:defRPr>
            </a:pPr>
            <a:endParaRPr/>
          </a:p>
        </p:txBody>
      </p:sp>
      <p:sp>
        <p:nvSpPr>
          <p:cNvPr id="75" name="Shape 7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3 Picture Column">
    <p:spTree>
      <p:nvGrpSpPr>
        <p:cNvPr id="1" name=""/>
        <p:cNvGrpSpPr/>
        <p:nvPr/>
      </p:nvGrpSpPr>
      <p:grpSpPr>
        <a:xfrm>
          <a:off x="0" y="0"/>
          <a:ext cx="0" cy="0"/>
          <a:chOff x="0" y="0"/>
          <a:chExt cx="0" cy="0"/>
        </a:xfrm>
      </p:grpSpPr>
      <p:sp>
        <p:nvSpPr>
          <p:cNvPr id="77" name="Shape 77"/>
          <p:cNvSpPr>
            <a:spLocks noGrp="1"/>
          </p:cNvSpPr>
          <p:nvPr>
            <p:ph type="title"/>
          </p:nvPr>
        </p:nvSpPr>
        <p:spPr>
          <a:xfrm>
            <a:off x="646109" y="452718"/>
            <a:ext cx="9404725" cy="2599382"/>
          </a:xfrm>
          <a:prstGeom prst="rect">
            <a:avLst/>
          </a:prstGeom>
        </p:spPr>
        <p:txBody>
          <a:bodyPr anchor="t"/>
          <a:lstStyle/>
          <a:p>
            <a:pPr lvl="0">
              <a:defRPr sz="1800">
                <a:solidFill>
                  <a:srgbClr val="000000"/>
                </a:solidFill>
              </a:defRPr>
            </a:pPr>
            <a:r>
              <a:rPr sz="4200">
                <a:solidFill>
                  <a:srgbClr val="EBEBEB"/>
                </a:solidFill>
              </a:rPr>
              <a:t>Click to edit Master title style</a:t>
            </a:r>
          </a:p>
        </p:txBody>
      </p:sp>
      <p:sp>
        <p:nvSpPr>
          <p:cNvPr id="78" name="Shape 78"/>
          <p:cNvSpPr>
            <a:spLocks noGrp="1"/>
          </p:cNvSpPr>
          <p:nvPr>
            <p:ph type="body" idx="1"/>
          </p:nvPr>
        </p:nvSpPr>
        <p:spPr>
          <a:xfrm>
            <a:off x="652462" y="3052098"/>
            <a:ext cx="2940051" cy="1775114"/>
          </a:xfrm>
          <a:prstGeom prst="rect">
            <a:avLst/>
          </a:prstGeom>
        </p:spPr>
        <p:txBody>
          <a:bodyPr anchor="b">
            <a:noAutofit/>
          </a:bodyPr>
          <a:lstStyle>
            <a:lvl1pPr marL="0" indent="0">
              <a:buClrTx/>
              <a:buSzTx/>
              <a:buFontTx/>
              <a:buNone/>
              <a:defRPr sz="2400">
                <a:solidFill>
                  <a:srgbClr val="8AD0D6"/>
                </a:solidFill>
              </a:defRPr>
            </a:lvl1pPr>
          </a:lstStyle>
          <a:p>
            <a:pPr lvl="0">
              <a:defRPr sz="1800">
                <a:solidFill>
                  <a:srgbClr val="000000"/>
                </a:solidFill>
              </a:defRPr>
            </a:pPr>
            <a:r>
              <a:rPr sz="2400">
                <a:solidFill>
                  <a:srgbClr val="8AD0D6"/>
                </a:solidFill>
              </a:rPr>
              <a:t>Click to edit Master text styles</a:t>
            </a:r>
          </a:p>
        </p:txBody>
      </p:sp>
      <p:sp>
        <p:nvSpPr>
          <p:cNvPr id="79" name="Shape 79"/>
          <p:cNvSpPr/>
          <p:nvPr/>
        </p:nvSpPr>
        <p:spPr>
          <a:xfrm flipH="1">
            <a:off x="3726141" y="2133599"/>
            <a:ext cx="2" cy="3962402"/>
          </a:xfrm>
          <a:prstGeom prst="line">
            <a:avLst/>
          </a:prstGeom>
          <a:ln w="12700" cap="rnd">
            <a:solidFill>
              <a:srgbClr val="8AD0D6">
                <a:alpha val="40000"/>
              </a:srgbClr>
            </a:solidFill>
          </a:ln>
        </p:spPr>
        <p:txBody>
          <a:bodyPr lIns="0" tIns="0" rIns="0" bIns="0"/>
          <a:lstStyle/>
          <a:p>
            <a:pPr lvl="0">
              <a:defRPr sz="1200">
                <a:latin typeface="+mn-lt"/>
                <a:ea typeface="+mn-ea"/>
                <a:cs typeface="+mn-cs"/>
                <a:sym typeface="Helvetica"/>
              </a:defRPr>
            </a:pPr>
            <a:endParaRPr/>
          </a:p>
        </p:txBody>
      </p:sp>
      <p:sp>
        <p:nvSpPr>
          <p:cNvPr id="80" name="Shape 80"/>
          <p:cNvSpPr/>
          <p:nvPr/>
        </p:nvSpPr>
        <p:spPr>
          <a:xfrm flipH="1">
            <a:off x="6962226" y="2133599"/>
            <a:ext cx="2" cy="3966885"/>
          </a:xfrm>
          <a:prstGeom prst="line">
            <a:avLst/>
          </a:prstGeom>
          <a:ln w="12700" cap="rnd">
            <a:solidFill>
              <a:srgbClr val="8AD0D6">
                <a:alpha val="40000"/>
              </a:srgbClr>
            </a:solidFill>
          </a:ln>
        </p:spPr>
        <p:txBody>
          <a:bodyPr lIns="0" tIns="0" rIns="0" bIns="0"/>
          <a:lstStyle/>
          <a:p>
            <a:pPr lvl="0">
              <a:defRPr sz="1200">
                <a:latin typeface="+mn-lt"/>
                <a:ea typeface="+mn-ea"/>
                <a:cs typeface="+mn-cs"/>
                <a:sym typeface="Helvetica"/>
              </a:defRPr>
            </a:pPr>
            <a:endParaRPr/>
          </a:p>
        </p:txBody>
      </p:sp>
      <p:sp>
        <p:nvSpPr>
          <p:cNvPr id="81" name="Shape 8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83" name="Shape 83"/>
          <p:cNvSpPr>
            <a:spLocks noGrp="1"/>
          </p:cNvSpPr>
          <p:nvPr>
            <p:ph type="title"/>
          </p:nvPr>
        </p:nvSpPr>
        <p:spPr>
          <a:xfrm>
            <a:off x="646109" y="452718"/>
            <a:ext cx="9404725" cy="1600201"/>
          </a:xfrm>
          <a:prstGeom prst="rect">
            <a:avLst/>
          </a:prstGeom>
        </p:spPr>
        <p:txBody>
          <a:bodyPr anchor="t"/>
          <a:lstStyle/>
          <a:p>
            <a:pPr lvl="0">
              <a:defRPr sz="1800">
                <a:solidFill>
                  <a:srgbClr val="000000"/>
                </a:solidFill>
              </a:defRPr>
            </a:pPr>
            <a:r>
              <a:rPr sz="4200">
                <a:solidFill>
                  <a:srgbClr val="EBEBEB"/>
                </a:solidFill>
              </a:rPr>
              <a:t>Click to edit Master title style</a:t>
            </a:r>
          </a:p>
        </p:txBody>
      </p:sp>
      <p:sp>
        <p:nvSpPr>
          <p:cNvPr id="84" name="Shape 84"/>
          <p:cNvSpPr>
            <a:spLocks noGrp="1"/>
          </p:cNvSpPr>
          <p:nvPr>
            <p:ph type="body" idx="1"/>
          </p:nvPr>
        </p:nvSpPr>
        <p:spPr>
          <a:xfrm>
            <a:off x="1103312" y="2052916"/>
            <a:ext cx="8946541" cy="4805084"/>
          </a:xfrm>
          <a:prstGeom prst="rect">
            <a:avLst/>
          </a:prstGeom>
        </p:spPr>
        <p:txBody>
          <a:bodyPr/>
          <a:lstStyle/>
          <a:p>
            <a:pPr lvl="0">
              <a:defRPr sz="1800">
                <a:solidFill>
                  <a:srgbClr val="000000"/>
                </a:solidFill>
              </a:defRPr>
            </a:pPr>
            <a:r>
              <a:rPr sz="2000">
                <a:solidFill>
                  <a:srgbClr val="FFFFFF"/>
                </a:solidFill>
              </a:rPr>
              <a:t>Click to edit Master text styles</a:t>
            </a:r>
          </a:p>
          <a:p>
            <a:pPr lvl="1">
              <a:defRPr sz="1800">
                <a:solidFill>
                  <a:srgbClr val="000000"/>
                </a:solidFill>
              </a:defRPr>
            </a:pPr>
            <a:r>
              <a:rPr sz="2000">
                <a:solidFill>
                  <a:srgbClr val="FFFFFF"/>
                </a:solidFill>
              </a:rPr>
              <a:t>Second level</a:t>
            </a:r>
          </a:p>
          <a:p>
            <a:pPr lvl="2">
              <a:defRPr sz="1800">
                <a:solidFill>
                  <a:srgbClr val="000000"/>
                </a:solidFill>
              </a:defRPr>
            </a:pPr>
            <a:r>
              <a:rPr sz="2000">
                <a:solidFill>
                  <a:srgbClr val="FFFFFF"/>
                </a:solidFill>
              </a:rPr>
              <a:t>Third level</a:t>
            </a:r>
          </a:p>
          <a:p>
            <a:pPr lvl="3">
              <a:defRPr sz="1800">
                <a:solidFill>
                  <a:srgbClr val="000000"/>
                </a:solidFill>
              </a:defRPr>
            </a:pPr>
            <a:r>
              <a:rPr sz="2000">
                <a:solidFill>
                  <a:srgbClr val="FFFFFF"/>
                </a:solidFill>
              </a:rPr>
              <a:t>Fourth level</a:t>
            </a:r>
          </a:p>
          <a:p>
            <a:pPr lvl="4">
              <a:defRPr sz="1800">
                <a:solidFill>
                  <a:srgbClr val="000000"/>
                </a:solidFill>
              </a:defRPr>
            </a:pPr>
            <a:r>
              <a:rPr sz="2000">
                <a:solidFill>
                  <a:srgbClr val="FFFFFF"/>
                </a:solidFill>
              </a:rPr>
              <a:t>Fifth level</a:t>
            </a:r>
          </a:p>
        </p:txBody>
      </p:sp>
      <p:sp>
        <p:nvSpPr>
          <p:cNvPr id="85" name="Shape 8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Slide 0">
    <p:spTree>
      <p:nvGrpSpPr>
        <p:cNvPr id="1" name=""/>
        <p:cNvGrpSpPr/>
        <p:nvPr/>
      </p:nvGrpSpPr>
      <p:grpSpPr>
        <a:xfrm>
          <a:off x="0" y="0"/>
          <a:ext cx="0" cy="0"/>
          <a:chOff x="0" y="0"/>
          <a:chExt cx="0" cy="0"/>
        </a:xfrm>
      </p:grpSpPr>
      <p:sp>
        <p:nvSpPr>
          <p:cNvPr id="10" name="Shape 10"/>
          <p:cNvSpPr>
            <a:spLocks noGrp="1"/>
          </p:cNvSpPr>
          <p:nvPr>
            <p:ph type="title"/>
          </p:nvPr>
        </p:nvSpPr>
        <p:spPr>
          <a:xfrm>
            <a:off x="1154954" y="1447800"/>
            <a:ext cx="8825660" cy="3329581"/>
          </a:xfrm>
          <a:prstGeom prst="rect">
            <a:avLst/>
          </a:prstGeom>
        </p:spPr>
        <p:txBody>
          <a:bodyPr/>
          <a:lstStyle>
            <a:lvl1pPr>
              <a:defRPr sz="7200"/>
            </a:lvl1pPr>
          </a:lstStyle>
          <a:p>
            <a:pPr lvl="0">
              <a:defRPr sz="1800">
                <a:solidFill>
                  <a:srgbClr val="000000"/>
                </a:solidFill>
              </a:defRPr>
            </a:pPr>
            <a:r>
              <a:rPr sz="7200">
                <a:solidFill>
                  <a:srgbClr val="EBEBEB"/>
                </a:solidFill>
              </a:rPr>
              <a:t>Click to edit Master title style</a:t>
            </a:r>
          </a:p>
        </p:txBody>
      </p:sp>
      <p:sp>
        <p:nvSpPr>
          <p:cNvPr id="11" name="Shape 11"/>
          <p:cNvSpPr>
            <a:spLocks noGrp="1"/>
          </p:cNvSpPr>
          <p:nvPr>
            <p:ph type="body" idx="1"/>
          </p:nvPr>
        </p:nvSpPr>
        <p:spPr>
          <a:xfrm>
            <a:off x="1154954" y="4777380"/>
            <a:ext cx="8825660" cy="861422"/>
          </a:xfrm>
          <a:prstGeom prst="rect">
            <a:avLst/>
          </a:prstGeom>
        </p:spPr>
        <p:txBody>
          <a:bodyPr/>
          <a:lstStyle>
            <a:lvl1pPr marL="0" indent="0">
              <a:buClrTx/>
              <a:buSzTx/>
              <a:buFontTx/>
              <a:buNone/>
              <a:defRPr cap="all">
                <a:solidFill>
                  <a:srgbClr val="8AD0D6"/>
                </a:solidFill>
              </a:defRPr>
            </a:lvl1pPr>
          </a:lstStyle>
          <a:p>
            <a:pPr lvl="0">
              <a:defRPr sz="1800" cap="none">
                <a:solidFill>
                  <a:srgbClr val="000000"/>
                </a:solidFill>
              </a:defRPr>
            </a:pPr>
            <a:r>
              <a:rPr sz="2000" cap="all">
                <a:solidFill>
                  <a:srgbClr val="8AD0D6"/>
                </a:solidFill>
              </a:rPr>
              <a:t>Click to edit Master subtitle style</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87" name="Shape 87"/>
          <p:cNvSpPr>
            <a:spLocks noGrp="1"/>
          </p:cNvSpPr>
          <p:nvPr>
            <p:ph type="title"/>
          </p:nvPr>
        </p:nvSpPr>
        <p:spPr>
          <a:prstGeom prst="rect">
            <a:avLst/>
          </a:prstGeom>
        </p:spPr>
        <p:txBody>
          <a:bodyPr/>
          <a:lstStyle/>
          <a:p>
            <a:pPr lvl="0">
              <a:defRPr sz="1800">
                <a:solidFill>
                  <a:srgbClr val="000000"/>
                </a:solidFill>
              </a:defRPr>
            </a:pPr>
            <a:r>
              <a:rPr sz="4200">
                <a:solidFill>
                  <a:srgbClr val="EBEBEB"/>
                </a:solidFill>
              </a:rPr>
              <a:t>Click to edit Master title style</a:t>
            </a:r>
          </a:p>
        </p:txBody>
      </p:sp>
      <p:sp>
        <p:nvSpPr>
          <p:cNvPr id="88" name="Shape 88"/>
          <p:cNvSpPr>
            <a:spLocks noGrp="1"/>
          </p:cNvSpPr>
          <p:nvPr>
            <p:ph type="body" idx="1"/>
          </p:nvPr>
        </p:nvSpPr>
        <p:spPr>
          <a:prstGeom prst="rect">
            <a:avLst/>
          </a:prstGeom>
        </p:spPr>
        <p:txBody>
          <a:bodyPr/>
          <a:lstStyle/>
          <a:p>
            <a:pPr lvl="0">
              <a:defRPr sz="1800">
                <a:solidFill>
                  <a:srgbClr val="000000"/>
                </a:solidFill>
              </a:defRPr>
            </a:pPr>
            <a:r>
              <a:rPr sz="2000">
                <a:solidFill>
                  <a:srgbClr val="FFFFFF"/>
                </a:solidFill>
              </a:rPr>
              <a:t>Click to edit Master text styles</a:t>
            </a:r>
          </a:p>
          <a:p>
            <a:pPr lvl="1">
              <a:defRPr sz="1800">
                <a:solidFill>
                  <a:srgbClr val="000000"/>
                </a:solidFill>
              </a:defRPr>
            </a:pPr>
            <a:r>
              <a:rPr sz="2000">
                <a:solidFill>
                  <a:srgbClr val="FFFFFF"/>
                </a:solidFill>
              </a:rPr>
              <a:t>Second level</a:t>
            </a:r>
          </a:p>
          <a:p>
            <a:pPr lvl="2">
              <a:defRPr sz="1800">
                <a:solidFill>
                  <a:srgbClr val="000000"/>
                </a:solidFill>
              </a:defRPr>
            </a:pPr>
            <a:r>
              <a:rPr sz="2000">
                <a:solidFill>
                  <a:srgbClr val="FFFFFF"/>
                </a:solidFill>
              </a:rPr>
              <a:t>Third level</a:t>
            </a:r>
          </a:p>
          <a:p>
            <a:pPr lvl="3">
              <a:defRPr sz="1800">
                <a:solidFill>
                  <a:srgbClr val="000000"/>
                </a:solidFill>
              </a:defRPr>
            </a:pPr>
            <a:r>
              <a:rPr sz="2000">
                <a:solidFill>
                  <a:srgbClr val="FFFFFF"/>
                </a:solidFill>
              </a:rPr>
              <a:t>Fourth level</a:t>
            </a:r>
          </a:p>
          <a:p>
            <a:pPr lvl="4">
              <a:defRPr sz="1800">
                <a:solidFill>
                  <a:srgbClr val="000000"/>
                </a:solidFill>
              </a:defRPr>
            </a:pPr>
            <a:r>
              <a:rPr sz="2000">
                <a:solidFill>
                  <a:srgbClr val="FFFFFF"/>
                </a:solidFill>
              </a:rPr>
              <a:t>Fifth level</a:t>
            </a:r>
          </a:p>
        </p:txBody>
      </p:sp>
      <p:sp>
        <p:nvSpPr>
          <p:cNvPr id="89" name="Shape 8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Blank 0">
    <p:bg>
      <p:bgPr>
        <a:solidFill>
          <a:srgbClr val="FFE8B8"/>
        </a:solidFill>
        <a:effectLst/>
      </p:bgPr>
    </p:bg>
    <p:spTree>
      <p:nvGrpSpPr>
        <p:cNvPr id="1" name=""/>
        <p:cNvGrpSpPr/>
        <p:nvPr/>
      </p:nvGrpSpPr>
      <p:grpSpPr>
        <a:xfrm>
          <a:off x="0" y="0"/>
          <a:ext cx="0" cy="0"/>
          <a:chOff x="0" y="0"/>
          <a:chExt cx="0" cy="0"/>
        </a:xfrm>
      </p:grpSpPr>
      <p:sp>
        <p:nvSpPr>
          <p:cNvPr id="91" name="Shape 91"/>
          <p:cNvSpPr>
            <a:spLocks noGrp="1"/>
          </p:cNvSpPr>
          <p:nvPr>
            <p:ph type="sldNum" sz="quarter" idx="2"/>
          </p:nvPr>
        </p:nvSpPr>
        <p:spPr>
          <a:prstGeom prst="rect">
            <a:avLst/>
          </a:prstGeom>
        </p:spPr>
        <p:txBody>
          <a:bodyPr lIns="0" tIns="0" rIns="0" bIns="0"/>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4" name="Shape 14"/>
          <p:cNvSpPr>
            <a:spLocks noGrp="1"/>
          </p:cNvSpPr>
          <p:nvPr>
            <p:ph type="title"/>
          </p:nvPr>
        </p:nvSpPr>
        <p:spPr>
          <a:xfrm>
            <a:off x="646109" y="452718"/>
            <a:ext cx="9404725" cy="1600201"/>
          </a:xfrm>
          <a:prstGeom prst="rect">
            <a:avLst/>
          </a:prstGeom>
        </p:spPr>
        <p:txBody>
          <a:bodyPr anchor="t"/>
          <a:lstStyle/>
          <a:p>
            <a:pPr lvl="0">
              <a:defRPr sz="1800">
                <a:solidFill>
                  <a:srgbClr val="000000"/>
                </a:solidFill>
              </a:defRPr>
            </a:pPr>
            <a:r>
              <a:rPr sz="4200">
                <a:solidFill>
                  <a:srgbClr val="EBEBEB"/>
                </a:solidFill>
              </a:rPr>
              <a:t>Click to edit Master title style</a:t>
            </a:r>
          </a:p>
        </p:txBody>
      </p:sp>
      <p:sp>
        <p:nvSpPr>
          <p:cNvPr id="15" name="Shape 15"/>
          <p:cNvSpPr>
            <a:spLocks noGrp="1"/>
          </p:cNvSpPr>
          <p:nvPr>
            <p:ph type="body" idx="1"/>
          </p:nvPr>
        </p:nvSpPr>
        <p:spPr>
          <a:xfrm>
            <a:off x="1103312" y="2052916"/>
            <a:ext cx="8946541" cy="4805084"/>
          </a:xfrm>
          <a:prstGeom prst="rect">
            <a:avLst/>
          </a:prstGeom>
        </p:spPr>
        <p:txBody>
          <a:bodyPr/>
          <a:lstStyle/>
          <a:p>
            <a:pPr lvl="0">
              <a:defRPr sz="1800">
                <a:solidFill>
                  <a:srgbClr val="000000"/>
                </a:solidFill>
              </a:defRPr>
            </a:pPr>
            <a:r>
              <a:rPr sz="2000">
                <a:solidFill>
                  <a:srgbClr val="FFFFFF"/>
                </a:solidFill>
              </a:rPr>
              <a:t>Click to edit Master text styles</a:t>
            </a:r>
          </a:p>
          <a:p>
            <a:pPr lvl="1">
              <a:defRPr sz="1800">
                <a:solidFill>
                  <a:srgbClr val="000000"/>
                </a:solidFill>
              </a:defRPr>
            </a:pPr>
            <a:r>
              <a:rPr sz="2000">
                <a:solidFill>
                  <a:srgbClr val="FFFFFF"/>
                </a:solidFill>
              </a:rPr>
              <a:t>Second level</a:t>
            </a:r>
          </a:p>
          <a:p>
            <a:pPr lvl="2">
              <a:defRPr sz="1800">
                <a:solidFill>
                  <a:srgbClr val="000000"/>
                </a:solidFill>
              </a:defRPr>
            </a:pPr>
            <a:r>
              <a:rPr sz="2000">
                <a:solidFill>
                  <a:srgbClr val="FFFFFF"/>
                </a:solidFill>
              </a:rPr>
              <a:t>Third level</a:t>
            </a:r>
          </a:p>
          <a:p>
            <a:pPr lvl="3">
              <a:defRPr sz="1800">
                <a:solidFill>
                  <a:srgbClr val="000000"/>
                </a:solidFill>
              </a:defRPr>
            </a:pPr>
            <a:r>
              <a:rPr sz="2000">
                <a:solidFill>
                  <a:srgbClr val="FFFFFF"/>
                </a:solidFill>
              </a:rPr>
              <a:t>Fourth level</a:t>
            </a:r>
          </a:p>
          <a:p>
            <a:pPr lvl="4">
              <a:defRPr sz="1800">
                <a:solidFill>
                  <a:srgbClr val="000000"/>
                </a:solidFill>
              </a:defRPr>
            </a:pPr>
            <a:r>
              <a:rPr sz="2000">
                <a:solidFill>
                  <a:srgbClr val="FFFFFF"/>
                </a:solidFill>
              </a:rPr>
              <a:t>Fifth level</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8" name="Shape 18"/>
          <p:cNvSpPr>
            <a:spLocks noGrp="1"/>
          </p:cNvSpPr>
          <p:nvPr>
            <p:ph type="title"/>
          </p:nvPr>
        </p:nvSpPr>
        <p:spPr>
          <a:xfrm>
            <a:off x="1154954" y="1147232"/>
            <a:ext cx="8825660" cy="3630150"/>
          </a:xfrm>
          <a:prstGeom prst="rect">
            <a:avLst/>
          </a:prstGeom>
        </p:spPr>
        <p:txBody>
          <a:bodyPr/>
          <a:lstStyle>
            <a:lvl1pPr>
              <a:defRPr sz="4000"/>
            </a:lvl1pPr>
          </a:lstStyle>
          <a:p>
            <a:pPr lvl="0">
              <a:defRPr sz="1800">
                <a:solidFill>
                  <a:srgbClr val="000000"/>
                </a:solidFill>
              </a:defRPr>
            </a:pPr>
            <a:r>
              <a:rPr sz="4000">
                <a:solidFill>
                  <a:srgbClr val="EBEBEB"/>
                </a:solidFill>
              </a:rPr>
              <a:t>Click to edit Master title style</a:t>
            </a:r>
          </a:p>
        </p:txBody>
      </p:sp>
      <p:sp>
        <p:nvSpPr>
          <p:cNvPr id="19" name="Shape 19"/>
          <p:cNvSpPr>
            <a:spLocks noGrp="1"/>
          </p:cNvSpPr>
          <p:nvPr>
            <p:ph type="body" idx="1"/>
          </p:nvPr>
        </p:nvSpPr>
        <p:spPr>
          <a:xfrm>
            <a:off x="1154954" y="4777380"/>
            <a:ext cx="8825660" cy="2080622"/>
          </a:xfrm>
          <a:prstGeom prst="rect">
            <a:avLst/>
          </a:prstGeom>
        </p:spPr>
        <p:txBody>
          <a:bodyPr/>
          <a:lstStyle>
            <a:lvl1pPr marL="0" indent="0">
              <a:buClrTx/>
              <a:buSzTx/>
              <a:buFontTx/>
              <a:buNone/>
              <a:defRPr cap="all">
                <a:solidFill>
                  <a:srgbClr val="8AD0D6"/>
                </a:solidFill>
              </a:defRPr>
            </a:lvl1pPr>
          </a:lstStyle>
          <a:p>
            <a:pPr lvl="0">
              <a:defRPr sz="1800" cap="none">
                <a:solidFill>
                  <a:srgbClr val="000000"/>
                </a:solidFill>
              </a:defRPr>
            </a:pPr>
            <a:r>
              <a:rPr sz="2000" cap="all">
                <a:solidFill>
                  <a:srgbClr val="8AD0D6"/>
                </a:solidFill>
              </a:rPr>
              <a:t>Click to edit Master text styles</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2" name="Shape 22"/>
          <p:cNvSpPr>
            <a:spLocks noGrp="1"/>
          </p:cNvSpPr>
          <p:nvPr>
            <p:ph type="title"/>
          </p:nvPr>
        </p:nvSpPr>
        <p:spPr>
          <a:xfrm>
            <a:off x="646109" y="452718"/>
            <a:ext cx="9404725" cy="1607857"/>
          </a:xfrm>
          <a:prstGeom prst="rect">
            <a:avLst/>
          </a:prstGeom>
        </p:spPr>
        <p:txBody>
          <a:bodyPr anchor="t"/>
          <a:lstStyle/>
          <a:p>
            <a:pPr lvl="0">
              <a:defRPr sz="1800">
                <a:solidFill>
                  <a:srgbClr val="000000"/>
                </a:solidFill>
              </a:defRPr>
            </a:pPr>
            <a:r>
              <a:rPr sz="4200">
                <a:solidFill>
                  <a:srgbClr val="EBEBEB"/>
                </a:solidFill>
              </a:rPr>
              <a:t>Click to edit Master title style</a:t>
            </a:r>
          </a:p>
        </p:txBody>
      </p:sp>
      <p:sp>
        <p:nvSpPr>
          <p:cNvPr id="23" name="Shape 23"/>
          <p:cNvSpPr>
            <a:spLocks noGrp="1"/>
          </p:cNvSpPr>
          <p:nvPr>
            <p:ph type="body" idx="1"/>
          </p:nvPr>
        </p:nvSpPr>
        <p:spPr>
          <a:xfrm>
            <a:off x="1103312" y="2060575"/>
            <a:ext cx="4396341" cy="4797425"/>
          </a:xfrm>
          <a:prstGeom prst="rect">
            <a:avLst/>
          </a:prstGeom>
        </p:spPr>
        <p:txBody>
          <a:bodyPr/>
          <a:lstStyle>
            <a:lvl1pPr>
              <a:defRPr sz="1800"/>
            </a:lvl1pPr>
            <a:lvl2pPr marL="778668" indent="-321468">
              <a:defRPr sz="1800"/>
            </a:lvl2pPr>
            <a:lvl3pPr marL="1208314" indent="-293914">
              <a:defRPr sz="1800"/>
            </a:lvl3pPr>
            <a:lvl4pPr marL="1714500" indent="-342900">
              <a:defRPr sz="1800"/>
            </a:lvl4pPr>
            <a:lvl5pPr marL="2171700" indent="-342900">
              <a:defRPr sz="1800"/>
            </a:lvl5pPr>
          </a:lstStyle>
          <a:p>
            <a:pPr lvl="0">
              <a:defRPr>
                <a:solidFill>
                  <a:srgbClr val="000000"/>
                </a:solidFill>
              </a:defRPr>
            </a:pPr>
            <a:r>
              <a:rPr>
                <a:solidFill>
                  <a:srgbClr val="FFFFFF"/>
                </a:solidFill>
              </a:rPr>
              <a:t>Click to edit Master text styles</a:t>
            </a:r>
          </a:p>
          <a:p>
            <a:pPr lvl="1">
              <a:defRPr>
                <a:solidFill>
                  <a:srgbClr val="000000"/>
                </a:solidFill>
              </a:defRPr>
            </a:pPr>
            <a:r>
              <a:rPr>
                <a:solidFill>
                  <a:srgbClr val="FFFFFF"/>
                </a:solidFill>
              </a:rPr>
              <a:t>Second level</a:t>
            </a:r>
          </a:p>
          <a:p>
            <a:pPr lvl="2">
              <a:defRPr>
                <a:solidFill>
                  <a:srgbClr val="000000"/>
                </a:solidFill>
              </a:defRPr>
            </a:pPr>
            <a:r>
              <a:rPr>
                <a:solidFill>
                  <a:srgbClr val="FFFFFF"/>
                </a:solidFill>
              </a:rPr>
              <a:t>Third level</a:t>
            </a:r>
          </a:p>
          <a:p>
            <a:pPr lvl="3">
              <a:defRPr>
                <a:solidFill>
                  <a:srgbClr val="000000"/>
                </a:solidFill>
              </a:defRPr>
            </a:pPr>
            <a:r>
              <a:rPr>
                <a:solidFill>
                  <a:srgbClr val="FFFFFF"/>
                </a:solidFill>
              </a:rPr>
              <a:t>Fourth level</a:t>
            </a:r>
          </a:p>
          <a:p>
            <a:pPr lvl="4">
              <a:defRPr>
                <a:solidFill>
                  <a:srgbClr val="000000"/>
                </a:solidFill>
              </a:defRPr>
            </a:pPr>
            <a:r>
              <a:rPr>
                <a:solidFill>
                  <a:srgbClr val="FFFFFF"/>
                </a:solidFill>
              </a:rPr>
              <a:t>Fifth level</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wo Content 0">
    <p:spTree>
      <p:nvGrpSpPr>
        <p:cNvPr id="1" name=""/>
        <p:cNvGrpSpPr/>
        <p:nvPr/>
      </p:nvGrpSpPr>
      <p:grpSpPr>
        <a:xfrm>
          <a:off x="0" y="0"/>
          <a:ext cx="0" cy="0"/>
          <a:chOff x="0" y="0"/>
          <a:chExt cx="0" cy="0"/>
        </a:xfrm>
      </p:grpSpPr>
      <p:sp>
        <p:nvSpPr>
          <p:cNvPr id="26" name="Shape 26"/>
          <p:cNvSpPr>
            <a:spLocks noGrp="1"/>
          </p:cNvSpPr>
          <p:nvPr>
            <p:ph type="title"/>
          </p:nvPr>
        </p:nvSpPr>
        <p:spPr>
          <a:xfrm>
            <a:off x="646109" y="452718"/>
            <a:ext cx="9404725" cy="1607857"/>
          </a:xfrm>
          <a:prstGeom prst="rect">
            <a:avLst/>
          </a:prstGeom>
        </p:spPr>
        <p:txBody>
          <a:bodyPr anchor="t"/>
          <a:lstStyle/>
          <a:p>
            <a:pPr lvl="0">
              <a:defRPr sz="1800">
                <a:solidFill>
                  <a:srgbClr val="000000"/>
                </a:solidFill>
              </a:defRPr>
            </a:pPr>
            <a:r>
              <a:rPr sz="4200">
                <a:solidFill>
                  <a:srgbClr val="EBEBEB"/>
                </a:solidFill>
              </a:rPr>
              <a:t>Click to edit Master title style</a:t>
            </a:r>
          </a:p>
        </p:txBody>
      </p:sp>
      <p:sp>
        <p:nvSpPr>
          <p:cNvPr id="27" name="Shape 27"/>
          <p:cNvSpPr>
            <a:spLocks noGrp="1"/>
          </p:cNvSpPr>
          <p:nvPr>
            <p:ph type="body" idx="1"/>
          </p:nvPr>
        </p:nvSpPr>
        <p:spPr>
          <a:xfrm>
            <a:off x="1103312" y="2060575"/>
            <a:ext cx="4396341" cy="4797425"/>
          </a:xfrm>
          <a:prstGeom prst="rect">
            <a:avLst/>
          </a:prstGeom>
        </p:spPr>
        <p:txBody>
          <a:bodyPr/>
          <a:lstStyle>
            <a:lvl1pPr>
              <a:defRPr sz="1800"/>
            </a:lvl1pPr>
            <a:lvl2pPr marL="778668" indent="-321468">
              <a:defRPr sz="1800"/>
            </a:lvl2pPr>
            <a:lvl3pPr marL="1208314" indent="-293914">
              <a:defRPr sz="1800"/>
            </a:lvl3pPr>
            <a:lvl4pPr marL="1714500" indent="-342900">
              <a:defRPr sz="1800"/>
            </a:lvl4pPr>
            <a:lvl5pPr marL="2171700" indent="-342900">
              <a:defRPr sz="1800"/>
            </a:lvl5pPr>
          </a:lstStyle>
          <a:p>
            <a:pPr lvl="0">
              <a:defRPr>
                <a:solidFill>
                  <a:srgbClr val="000000"/>
                </a:solidFill>
              </a:defRPr>
            </a:pPr>
            <a:r>
              <a:rPr>
                <a:solidFill>
                  <a:srgbClr val="FFFFFF"/>
                </a:solidFill>
              </a:rPr>
              <a:t>Click to edit Master text styles</a:t>
            </a:r>
          </a:p>
          <a:p>
            <a:pPr lvl="1">
              <a:defRPr>
                <a:solidFill>
                  <a:srgbClr val="000000"/>
                </a:solidFill>
              </a:defRPr>
            </a:pPr>
            <a:r>
              <a:rPr>
                <a:solidFill>
                  <a:srgbClr val="FFFFFF"/>
                </a:solidFill>
              </a:rPr>
              <a:t>Second level</a:t>
            </a:r>
          </a:p>
          <a:p>
            <a:pPr lvl="2">
              <a:defRPr>
                <a:solidFill>
                  <a:srgbClr val="000000"/>
                </a:solidFill>
              </a:defRPr>
            </a:pPr>
            <a:r>
              <a:rPr>
                <a:solidFill>
                  <a:srgbClr val="FFFFFF"/>
                </a:solidFill>
              </a:rPr>
              <a:t>Third level</a:t>
            </a:r>
          </a:p>
          <a:p>
            <a:pPr lvl="3">
              <a:defRPr>
                <a:solidFill>
                  <a:srgbClr val="000000"/>
                </a:solidFill>
              </a:defRPr>
            </a:pPr>
            <a:r>
              <a:rPr>
                <a:solidFill>
                  <a:srgbClr val="FFFFFF"/>
                </a:solidFill>
              </a:rPr>
              <a:t>Fourth level</a:t>
            </a:r>
          </a:p>
          <a:p>
            <a:pPr lvl="4">
              <a:defRPr>
                <a:solidFill>
                  <a:srgbClr val="000000"/>
                </a:solidFill>
              </a:defRPr>
            </a:pPr>
            <a:r>
              <a:rPr>
                <a:solidFill>
                  <a:srgbClr val="FFFFFF"/>
                </a:solidFill>
              </a:rPr>
              <a:t>Fifth level</a:t>
            </a:r>
          </a:p>
        </p:txBody>
      </p:sp>
      <p:sp>
        <p:nvSpPr>
          <p:cNvPr id="28" name="Shape 2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30" name="Shape 30"/>
          <p:cNvSpPr>
            <a:spLocks noGrp="1"/>
          </p:cNvSpPr>
          <p:nvPr>
            <p:ph type="title"/>
          </p:nvPr>
        </p:nvSpPr>
        <p:spPr>
          <a:xfrm>
            <a:off x="646109" y="452718"/>
            <a:ext cx="9404725" cy="1426406"/>
          </a:xfrm>
          <a:prstGeom prst="rect">
            <a:avLst/>
          </a:prstGeom>
        </p:spPr>
        <p:txBody>
          <a:bodyPr anchor="t"/>
          <a:lstStyle/>
          <a:p>
            <a:pPr lvl="0">
              <a:defRPr sz="1800">
                <a:solidFill>
                  <a:srgbClr val="000000"/>
                </a:solidFill>
              </a:defRPr>
            </a:pPr>
            <a:r>
              <a:rPr sz="4200">
                <a:solidFill>
                  <a:srgbClr val="EBEBEB"/>
                </a:solidFill>
              </a:rPr>
              <a:t>Click to edit Master title style</a:t>
            </a:r>
          </a:p>
        </p:txBody>
      </p:sp>
      <p:sp>
        <p:nvSpPr>
          <p:cNvPr id="31" name="Shape 31"/>
          <p:cNvSpPr>
            <a:spLocks noGrp="1"/>
          </p:cNvSpPr>
          <p:nvPr>
            <p:ph type="body" idx="1"/>
          </p:nvPr>
        </p:nvSpPr>
        <p:spPr>
          <a:xfrm>
            <a:off x="1103312" y="1879124"/>
            <a:ext cx="4396340" cy="602140"/>
          </a:xfrm>
          <a:prstGeom prst="rect">
            <a:avLst/>
          </a:prstGeom>
        </p:spPr>
        <p:txBody>
          <a:bodyPr anchor="b">
            <a:noAutofit/>
          </a:bodyPr>
          <a:lstStyle>
            <a:lvl1pPr marL="0" indent="0">
              <a:buClrTx/>
              <a:buSzTx/>
              <a:buFontTx/>
              <a:buNone/>
              <a:defRPr sz="2400">
                <a:solidFill>
                  <a:srgbClr val="8AD0D6"/>
                </a:solidFill>
              </a:defRPr>
            </a:lvl1pPr>
          </a:lstStyle>
          <a:p>
            <a:pPr lvl="0">
              <a:defRPr sz="1800">
                <a:solidFill>
                  <a:srgbClr val="000000"/>
                </a:solidFill>
              </a:defRPr>
            </a:pPr>
            <a:r>
              <a:rPr sz="2400">
                <a:solidFill>
                  <a:srgbClr val="8AD0D6"/>
                </a:solidFill>
              </a:rPr>
              <a:t>Click to edit Master text styles</a:t>
            </a:r>
          </a:p>
        </p:txBody>
      </p:sp>
      <p:sp>
        <p:nvSpPr>
          <p:cNvPr id="32" name="Shape 3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mparison 0">
    <p:spTree>
      <p:nvGrpSpPr>
        <p:cNvPr id="1" name=""/>
        <p:cNvGrpSpPr/>
        <p:nvPr/>
      </p:nvGrpSpPr>
      <p:grpSpPr>
        <a:xfrm>
          <a:off x="0" y="0"/>
          <a:ext cx="0" cy="0"/>
          <a:chOff x="0" y="0"/>
          <a:chExt cx="0" cy="0"/>
        </a:xfrm>
      </p:grpSpPr>
      <p:sp>
        <p:nvSpPr>
          <p:cNvPr id="34" name="Shape 34"/>
          <p:cNvSpPr>
            <a:spLocks noGrp="1"/>
          </p:cNvSpPr>
          <p:nvPr>
            <p:ph type="title"/>
          </p:nvPr>
        </p:nvSpPr>
        <p:spPr>
          <a:xfrm>
            <a:off x="646109" y="452718"/>
            <a:ext cx="9404725" cy="1426406"/>
          </a:xfrm>
          <a:prstGeom prst="rect">
            <a:avLst/>
          </a:prstGeom>
        </p:spPr>
        <p:txBody>
          <a:bodyPr anchor="t"/>
          <a:lstStyle/>
          <a:p>
            <a:pPr lvl="0">
              <a:defRPr sz="1800">
                <a:solidFill>
                  <a:srgbClr val="000000"/>
                </a:solidFill>
              </a:defRPr>
            </a:pPr>
            <a:r>
              <a:rPr sz="4200">
                <a:solidFill>
                  <a:srgbClr val="EBEBEB"/>
                </a:solidFill>
              </a:rPr>
              <a:t>Click to edit Master title style</a:t>
            </a:r>
          </a:p>
        </p:txBody>
      </p:sp>
      <p:sp>
        <p:nvSpPr>
          <p:cNvPr id="35" name="Shape 35"/>
          <p:cNvSpPr>
            <a:spLocks noGrp="1"/>
          </p:cNvSpPr>
          <p:nvPr>
            <p:ph type="body" idx="1"/>
          </p:nvPr>
        </p:nvSpPr>
        <p:spPr>
          <a:xfrm>
            <a:off x="1103312" y="1879124"/>
            <a:ext cx="4396340" cy="602140"/>
          </a:xfrm>
          <a:prstGeom prst="rect">
            <a:avLst/>
          </a:prstGeom>
        </p:spPr>
        <p:txBody>
          <a:bodyPr anchor="b">
            <a:noAutofit/>
          </a:bodyPr>
          <a:lstStyle>
            <a:lvl1pPr marL="0" indent="0">
              <a:buClrTx/>
              <a:buSzTx/>
              <a:buFontTx/>
              <a:buNone/>
              <a:defRPr sz="2400">
                <a:solidFill>
                  <a:srgbClr val="8AD0D6"/>
                </a:solidFill>
              </a:defRPr>
            </a:lvl1pPr>
          </a:lstStyle>
          <a:p>
            <a:pPr lvl="0">
              <a:defRPr sz="1800">
                <a:solidFill>
                  <a:srgbClr val="000000"/>
                </a:solidFill>
              </a:defRPr>
            </a:pPr>
            <a:r>
              <a:rPr sz="2400">
                <a:solidFill>
                  <a:srgbClr val="8AD0D6"/>
                </a:solidFill>
              </a:rPr>
              <a:t>Click to edit Master text styles</a:t>
            </a:r>
          </a:p>
        </p:txBody>
      </p:sp>
      <p:sp>
        <p:nvSpPr>
          <p:cNvPr id="36" name="Shape 3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8" name="Shape 38"/>
          <p:cNvSpPr>
            <a:spLocks noGrp="1"/>
          </p:cNvSpPr>
          <p:nvPr>
            <p:ph type="title"/>
          </p:nvPr>
        </p:nvSpPr>
        <p:spPr>
          <a:xfrm>
            <a:off x="646109" y="452718"/>
            <a:ext cx="9404725" cy="1985683"/>
          </a:xfrm>
          <a:prstGeom prst="rect">
            <a:avLst/>
          </a:prstGeom>
        </p:spPr>
        <p:txBody>
          <a:bodyPr anchor="t"/>
          <a:lstStyle/>
          <a:p>
            <a:pPr lvl="0">
              <a:defRPr sz="1800">
                <a:solidFill>
                  <a:srgbClr val="000000"/>
                </a:solidFill>
              </a:defRPr>
            </a:pPr>
            <a:r>
              <a:rPr sz="4200">
                <a:solidFill>
                  <a:srgbClr val="EBEBEB"/>
                </a:solidFill>
              </a:rPr>
              <a:t>Click to edit Master title style</a:t>
            </a:r>
          </a:p>
        </p:txBody>
      </p:sp>
      <p:sp>
        <p:nvSpPr>
          <p:cNvPr id="39" name="Shape 3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EABC"/>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304210" y="0"/>
            <a:ext cx="1752603" cy="62563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b"/>
          <a:lstStyle/>
          <a:p>
            <a:pPr lvl="0">
              <a:defRPr sz="1800">
                <a:solidFill>
                  <a:srgbClr val="000000"/>
                </a:solidFill>
              </a:defRPr>
            </a:pPr>
            <a:r>
              <a:rPr sz="4200">
                <a:solidFill>
                  <a:srgbClr val="EBEBEB"/>
                </a:solidFill>
              </a:rPr>
              <a:t>Click to edit Master title style</a:t>
            </a:r>
          </a:p>
        </p:txBody>
      </p:sp>
      <p:sp>
        <p:nvSpPr>
          <p:cNvPr id="3" name="Shape 3"/>
          <p:cNvSpPr>
            <a:spLocks noGrp="1"/>
          </p:cNvSpPr>
          <p:nvPr>
            <p:ph type="body" idx="1"/>
          </p:nvPr>
        </p:nvSpPr>
        <p:spPr>
          <a:xfrm>
            <a:off x="652462" y="887412"/>
            <a:ext cx="7423151" cy="597058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pPr lvl="0">
              <a:defRPr sz="1800">
                <a:solidFill>
                  <a:srgbClr val="000000"/>
                </a:solidFill>
              </a:defRPr>
            </a:pPr>
            <a:r>
              <a:rPr sz="2000">
                <a:solidFill>
                  <a:srgbClr val="FFFFFF"/>
                </a:solidFill>
              </a:rPr>
              <a:t>Click to edit Master text styles</a:t>
            </a:r>
          </a:p>
          <a:p>
            <a:pPr lvl="1">
              <a:defRPr sz="1800">
                <a:solidFill>
                  <a:srgbClr val="000000"/>
                </a:solidFill>
              </a:defRPr>
            </a:pPr>
            <a:r>
              <a:rPr sz="2000">
                <a:solidFill>
                  <a:srgbClr val="FFFFFF"/>
                </a:solidFill>
              </a:rPr>
              <a:t>Second level</a:t>
            </a:r>
          </a:p>
          <a:p>
            <a:pPr lvl="2">
              <a:defRPr sz="1800">
                <a:solidFill>
                  <a:srgbClr val="000000"/>
                </a:solidFill>
              </a:defRPr>
            </a:pPr>
            <a:r>
              <a:rPr sz="2000">
                <a:solidFill>
                  <a:srgbClr val="FFFFFF"/>
                </a:solidFill>
              </a:rPr>
              <a:t>Third level</a:t>
            </a:r>
          </a:p>
          <a:p>
            <a:pPr lvl="3">
              <a:defRPr sz="1800">
                <a:solidFill>
                  <a:srgbClr val="000000"/>
                </a:solidFill>
              </a:defRPr>
            </a:pPr>
            <a:r>
              <a:rPr sz="2000">
                <a:solidFill>
                  <a:srgbClr val="FFFFFF"/>
                </a:solidFill>
              </a:rPr>
              <a:t>Fourth level</a:t>
            </a:r>
          </a:p>
          <a:p>
            <a:pPr lvl="4">
              <a:defRPr sz="1800">
                <a:solidFill>
                  <a:srgbClr val="000000"/>
                </a:solidFill>
              </a:defRPr>
            </a:pPr>
            <a:r>
              <a:rPr sz="2000">
                <a:solidFill>
                  <a:srgbClr val="FFFFFF"/>
                </a:solidFill>
              </a:rPr>
              <a:t>Fifth level</a:t>
            </a:r>
          </a:p>
        </p:txBody>
      </p:sp>
      <p:sp>
        <p:nvSpPr>
          <p:cNvPr id="4" name="Shape 4"/>
          <p:cNvSpPr>
            <a:spLocks noGrp="1"/>
          </p:cNvSpPr>
          <p:nvPr>
            <p:ph type="sldNum" sz="quarter" idx="2"/>
          </p:nvPr>
        </p:nvSpPr>
        <p:spPr>
          <a:xfrm>
            <a:off x="10352540" y="540175"/>
            <a:ext cx="838201" cy="523239"/>
          </a:xfrm>
          <a:prstGeom prst="rect">
            <a:avLst/>
          </a:prstGeom>
          <a:ln w="12700">
            <a:miter lim="400000"/>
          </a:ln>
        </p:spPr>
        <p:txBody>
          <a:bodyPr lIns="45718" tIns="45718" rIns="45718" bIns="45718" anchor="b">
            <a:spAutoFit/>
          </a:bodyPr>
          <a:lstStyle>
            <a:lvl1pPr algn="ctr">
              <a:defRPr sz="2800">
                <a:solidFill>
                  <a:srgbClr val="FFFFFF"/>
                </a:solidFil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Lst>
  <p:transition spd="med"/>
  <p:txStyles>
    <p:titleStyle>
      <a:lvl1pPr defTabSz="457200">
        <a:defRPr sz="4200">
          <a:solidFill>
            <a:srgbClr val="EBEBEB"/>
          </a:solidFill>
          <a:latin typeface="Century Gothic"/>
          <a:ea typeface="Century Gothic"/>
          <a:cs typeface="Century Gothic"/>
          <a:sym typeface="Century Gothic"/>
        </a:defRPr>
      </a:lvl1pPr>
      <a:lvl2pPr defTabSz="457200">
        <a:defRPr sz="4200">
          <a:solidFill>
            <a:srgbClr val="EBEBEB"/>
          </a:solidFill>
          <a:latin typeface="Century Gothic"/>
          <a:ea typeface="Century Gothic"/>
          <a:cs typeface="Century Gothic"/>
          <a:sym typeface="Century Gothic"/>
        </a:defRPr>
      </a:lvl2pPr>
      <a:lvl3pPr defTabSz="457200">
        <a:defRPr sz="4200">
          <a:solidFill>
            <a:srgbClr val="EBEBEB"/>
          </a:solidFill>
          <a:latin typeface="Century Gothic"/>
          <a:ea typeface="Century Gothic"/>
          <a:cs typeface="Century Gothic"/>
          <a:sym typeface="Century Gothic"/>
        </a:defRPr>
      </a:lvl3pPr>
      <a:lvl4pPr defTabSz="457200">
        <a:defRPr sz="4200">
          <a:solidFill>
            <a:srgbClr val="EBEBEB"/>
          </a:solidFill>
          <a:latin typeface="Century Gothic"/>
          <a:ea typeface="Century Gothic"/>
          <a:cs typeface="Century Gothic"/>
          <a:sym typeface="Century Gothic"/>
        </a:defRPr>
      </a:lvl4pPr>
      <a:lvl5pPr defTabSz="457200">
        <a:defRPr sz="4200">
          <a:solidFill>
            <a:srgbClr val="EBEBEB"/>
          </a:solidFill>
          <a:latin typeface="Century Gothic"/>
          <a:ea typeface="Century Gothic"/>
          <a:cs typeface="Century Gothic"/>
          <a:sym typeface="Century Gothic"/>
        </a:defRPr>
      </a:lvl5pPr>
      <a:lvl6pPr defTabSz="457200">
        <a:defRPr sz="4200">
          <a:solidFill>
            <a:srgbClr val="EBEBEB"/>
          </a:solidFill>
          <a:latin typeface="Century Gothic"/>
          <a:ea typeface="Century Gothic"/>
          <a:cs typeface="Century Gothic"/>
          <a:sym typeface="Century Gothic"/>
        </a:defRPr>
      </a:lvl6pPr>
      <a:lvl7pPr defTabSz="457200">
        <a:defRPr sz="4200">
          <a:solidFill>
            <a:srgbClr val="EBEBEB"/>
          </a:solidFill>
          <a:latin typeface="Century Gothic"/>
          <a:ea typeface="Century Gothic"/>
          <a:cs typeface="Century Gothic"/>
          <a:sym typeface="Century Gothic"/>
        </a:defRPr>
      </a:lvl7pPr>
      <a:lvl8pPr defTabSz="457200">
        <a:defRPr sz="4200">
          <a:solidFill>
            <a:srgbClr val="EBEBEB"/>
          </a:solidFill>
          <a:latin typeface="Century Gothic"/>
          <a:ea typeface="Century Gothic"/>
          <a:cs typeface="Century Gothic"/>
          <a:sym typeface="Century Gothic"/>
        </a:defRPr>
      </a:lvl8pPr>
      <a:lvl9pPr defTabSz="457200">
        <a:defRPr sz="4200">
          <a:solidFill>
            <a:srgbClr val="EBEBEB"/>
          </a:solidFill>
          <a:latin typeface="Century Gothic"/>
          <a:ea typeface="Century Gothic"/>
          <a:cs typeface="Century Gothic"/>
          <a:sym typeface="Century Gothic"/>
        </a:defRPr>
      </a:lvl9pPr>
    </p:titleStyle>
    <p:bodyStyle>
      <a:lvl1pPr marL="342900" indent="-342900" defTabSz="457200">
        <a:spcBef>
          <a:spcPts val="1000"/>
        </a:spcBef>
        <a:buClr>
          <a:srgbClr val="8AD0D6"/>
        </a:buClr>
        <a:buSzPct val="80000"/>
        <a:buFont typeface="Wingdings 3"/>
        <a:buChar char=""/>
        <a:defRPr sz="2000">
          <a:solidFill>
            <a:srgbClr val="FFFFFF"/>
          </a:solidFill>
          <a:latin typeface="Century Gothic"/>
          <a:ea typeface="Century Gothic"/>
          <a:cs typeface="Century Gothic"/>
          <a:sym typeface="Century Gothic"/>
        </a:defRPr>
      </a:lvl1pPr>
      <a:lvl2pPr marL="774700" indent="-317500" defTabSz="457200">
        <a:spcBef>
          <a:spcPts val="1000"/>
        </a:spcBef>
        <a:buClr>
          <a:srgbClr val="8AD0D6"/>
        </a:buClr>
        <a:buSzPct val="80000"/>
        <a:buFont typeface="Wingdings 3"/>
        <a:buChar char=""/>
        <a:defRPr sz="2000">
          <a:solidFill>
            <a:srgbClr val="FFFFFF"/>
          </a:solidFill>
          <a:latin typeface="Century Gothic"/>
          <a:ea typeface="Century Gothic"/>
          <a:cs typeface="Century Gothic"/>
          <a:sym typeface="Century Gothic"/>
        </a:defRPr>
      </a:lvl2pPr>
      <a:lvl3pPr marL="1200150" indent="-285750" defTabSz="457200">
        <a:spcBef>
          <a:spcPts val="1000"/>
        </a:spcBef>
        <a:buClr>
          <a:srgbClr val="8AD0D6"/>
        </a:buClr>
        <a:buSzPct val="80000"/>
        <a:buFont typeface="Wingdings 3"/>
        <a:buChar char=""/>
        <a:defRPr sz="2000">
          <a:solidFill>
            <a:srgbClr val="FFFFFF"/>
          </a:solidFill>
          <a:latin typeface="Century Gothic"/>
          <a:ea typeface="Century Gothic"/>
          <a:cs typeface="Century Gothic"/>
          <a:sym typeface="Century Gothic"/>
        </a:defRPr>
      </a:lvl3pPr>
      <a:lvl4pPr marL="1698170" indent="-326570" defTabSz="457200">
        <a:spcBef>
          <a:spcPts val="1000"/>
        </a:spcBef>
        <a:buClr>
          <a:srgbClr val="8AD0D6"/>
        </a:buClr>
        <a:buSzPct val="80000"/>
        <a:buFont typeface="Wingdings 3"/>
        <a:buChar char=""/>
        <a:defRPr sz="2000">
          <a:solidFill>
            <a:srgbClr val="FFFFFF"/>
          </a:solidFill>
          <a:latin typeface="Century Gothic"/>
          <a:ea typeface="Century Gothic"/>
          <a:cs typeface="Century Gothic"/>
          <a:sym typeface="Century Gothic"/>
        </a:defRPr>
      </a:lvl4pPr>
      <a:lvl5pPr marL="2155370" indent="-326570" defTabSz="457200">
        <a:spcBef>
          <a:spcPts val="1000"/>
        </a:spcBef>
        <a:buClr>
          <a:srgbClr val="8AD0D6"/>
        </a:buClr>
        <a:buSzPct val="80000"/>
        <a:buFont typeface="Wingdings 3"/>
        <a:buChar char=""/>
        <a:defRPr sz="2000">
          <a:solidFill>
            <a:srgbClr val="FFFFFF"/>
          </a:solidFill>
          <a:latin typeface="Century Gothic"/>
          <a:ea typeface="Century Gothic"/>
          <a:cs typeface="Century Gothic"/>
          <a:sym typeface="Century Gothic"/>
        </a:defRPr>
      </a:lvl5pPr>
      <a:lvl6pPr marL="2603971" indent="-326570" defTabSz="457200">
        <a:spcBef>
          <a:spcPts val="1000"/>
        </a:spcBef>
        <a:buClr>
          <a:srgbClr val="8AD0D6"/>
        </a:buClr>
        <a:buSzPct val="80000"/>
        <a:buFont typeface="Wingdings 3"/>
        <a:buChar char=""/>
        <a:defRPr sz="2000">
          <a:solidFill>
            <a:srgbClr val="FFFFFF"/>
          </a:solidFill>
          <a:latin typeface="Century Gothic"/>
          <a:ea typeface="Century Gothic"/>
          <a:cs typeface="Century Gothic"/>
          <a:sym typeface="Century Gothic"/>
        </a:defRPr>
      </a:lvl6pPr>
      <a:lvl7pPr marL="3069770" indent="-326570" defTabSz="457200">
        <a:spcBef>
          <a:spcPts val="1000"/>
        </a:spcBef>
        <a:buClr>
          <a:srgbClr val="8AD0D6"/>
        </a:buClr>
        <a:buSzPct val="80000"/>
        <a:buFont typeface="Wingdings 3"/>
        <a:buChar char=""/>
        <a:defRPr sz="2000">
          <a:solidFill>
            <a:srgbClr val="FFFFFF"/>
          </a:solidFill>
          <a:latin typeface="Century Gothic"/>
          <a:ea typeface="Century Gothic"/>
          <a:cs typeface="Century Gothic"/>
          <a:sym typeface="Century Gothic"/>
        </a:defRPr>
      </a:lvl7pPr>
      <a:lvl8pPr marL="3526971" indent="-326570" defTabSz="457200">
        <a:spcBef>
          <a:spcPts val="1000"/>
        </a:spcBef>
        <a:buClr>
          <a:srgbClr val="8AD0D6"/>
        </a:buClr>
        <a:buSzPct val="80000"/>
        <a:buFont typeface="Wingdings 3"/>
        <a:buChar char=""/>
        <a:defRPr sz="2000">
          <a:solidFill>
            <a:srgbClr val="FFFFFF"/>
          </a:solidFill>
          <a:latin typeface="Century Gothic"/>
          <a:ea typeface="Century Gothic"/>
          <a:cs typeface="Century Gothic"/>
          <a:sym typeface="Century Gothic"/>
        </a:defRPr>
      </a:lvl8pPr>
      <a:lvl9pPr marL="3984171" indent="-326571" defTabSz="457200">
        <a:spcBef>
          <a:spcPts val="1000"/>
        </a:spcBef>
        <a:buClr>
          <a:srgbClr val="8AD0D6"/>
        </a:buClr>
        <a:buSzPct val="80000"/>
        <a:buFont typeface="Wingdings 3"/>
        <a:buChar char=""/>
        <a:defRPr sz="2000">
          <a:solidFill>
            <a:srgbClr val="FFFFFF"/>
          </a:solidFill>
          <a:latin typeface="Century Gothic"/>
          <a:ea typeface="Century Gothic"/>
          <a:cs typeface="Century Gothic"/>
          <a:sym typeface="Century Gothic"/>
        </a:defRPr>
      </a:lvl9pPr>
    </p:bodyStyle>
    <p:otherStyle>
      <a:lvl1pPr algn="ctr" defTabSz="457200">
        <a:defRPr sz="2800">
          <a:solidFill>
            <a:schemeClr val="tx1"/>
          </a:solidFill>
          <a:latin typeface="+mn-lt"/>
          <a:ea typeface="+mn-ea"/>
          <a:cs typeface="+mn-cs"/>
          <a:sym typeface="Century Gothic"/>
        </a:defRPr>
      </a:lvl1pPr>
      <a:lvl2pPr algn="ctr" defTabSz="457200">
        <a:defRPr sz="2800">
          <a:solidFill>
            <a:schemeClr val="tx1"/>
          </a:solidFill>
          <a:latin typeface="+mn-lt"/>
          <a:ea typeface="+mn-ea"/>
          <a:cs typeface="+mn-cs"/>
          <a:sym typeface="Century Gothic"/>
        </a:defRPr>
      </a:lvl2pPr>
      <a:lvl3pPr algn="ctr" defTabSz="457200">
        <a:defRPr sz="2800">
          <a:solidFill>
            <a:schemeClr val="tx1"/>
          </a:solidFill>
          <a:latin typeface="+mn-lt"/>
          <a:ea typeface="+mn-ea"/>
          <a:cs typeface="+mn-cs"/>
          <a:sym typeface="Century Gothic"/>
        </a:defRPr>
      </a:lvl3pPr>
      <a:lvl4pPr algn="ctr" defTabSz="457200">
        <a:defRPr sz="2800">
          <a:solidFill>
            <a:schemeClr val="tx1"/>
          </a:solidFill>
          <a:latin typeface="+mn-lt"/>
          <a:ea typeface="+mn-ea"/>
          <a:cs typeface="+mn-cs"/>
          <a:sym typeface="Century Gothic"/>
        </a:defRPr>
      </a:lvl4pPr>
      <a:lvl5pPr algn="ctr" defTabSz="457200">
        <a:defRPr sz="2800">
          <a:solidFill>
            <a:schemeClr val="tx1"/>
          </a:solidFill>
          <a:latin typeface="+mn-lt"/>
          <a:ea typeface="+mn-ea"/>
          <a:cs typeface="+mn-cs"/>
          <a:sym typeface="Century Gothic"/>
        </a:defRPr>
      </a:lvl5pPr>
      <a:lvl6pPr algn="ctr" defTabSz="457200">
        <a:defRPr sz="2800">
          <a:solidFill>
            <a:schemeClr val="tx1"/>
          </a:solidFill>
          <a:latin typeface="+mn-lt"/>
          <a:ea typeface="+mn-ea"/>
          <a:cs typeface="+mn-cs"/>
          <a:sym typeface="Century Gothic"/>
        </a:defRPr>
      </a:lvl6pPr>
      <a:lvl7pPr algn="ctr" defTabSz="457200">
        <a:defRPr sz="2800">
          <a:solidFill>
            <a:schemeClr val="tx1"/>
          </a:solidFill>
          <a:latin typeface="+mn-lt"/>
          <a:ea typeface="+mn-ea"/>
          <a:cs typeface="+mn-cs"/>
          <a:sym typeface="Century Gothic"/>
        </a:defRPr>
      </a:lvl7pPr>
      <a:lvl8pPr algn="ctr" defTabSz="457200">
        <a:defRPr sz="2800">
          <a:solidFill>
            <a:schemeClr val="tx1"/>
          </a:solidFill>
          <a:latin typeface="+mn-lt"/>
          <a:ea typeface="+mn-ea"/>
          <a:cs typeface="+mn-cs"/>
          <a:sym typeface="Century Gothic"/>
        </a:defRPr>
      </a:lvl8pPr>
      <a:lvl9pPr algn="ctr" defTabSz="457200">
        <a:defRPr sz="2800">
          <a:solidFill>
            <a:schemeClr val="tx1"/>
          </a:solidFill>
          <a:latin typeface="+mn-lt"/>
          <a:ea typeface="+mn-ea"/>
          <a:cs typeface="+mn-cs"/>
          <a:sym typeface="Century Gothic"/>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1.xml"/><Relationship Id="rId5" Type="http://schemas.openxmlformats.org/officeDocument/2006/relationships/image" Target="../media/image2.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gif"/><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32.tif"/><Relationship Id="rId2" Type="http://schemas.openxmlformats.org/officeDocument/2006/relationships/hyperlink" Target="http://www.greenfriendsna.org/srcampaign.html" TargetMode="Externa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a:spLocks noGrp="1"/>
          </p:cNvSpPr>
          <p:nvPr>
            <p:ph type="title"/>
          </p:nvPr>
        </p:nvSpPr>
        <p:spPr>
          <a:xfrm>
            <a:off x="2800873" y="4509827"/>
            <a:ext cx="8825662" cy="1010756"/>
          </a:xfrm>
          <a:prstGeom prst="rect">
            <a:avLst/>
          </a:prstGeom>
        </p:spPr>
        <p:txBody>
          <a:bodyPr lIns="0" tIns="0" rIns="0" bIns="0">
            <a:normAutofit/>
          </a:bodyPr>
          <a:lstStyle>
            <a:lvl1pPr>
              <a:defRPr sz="6400">
                <a:solidFill>
                  <a:srgbClr val="000000"/>
                </a:solidFill>
              </a:defRPr>
            </a:lvl1pPr>
          </a:lstStyle>
          <a:p>
            <a:pPr lvl="0">
              <a:defRPr sz="1800"/>
            </a:pPr>
            <a:r>
              <a:rPr sz="6400"/>
              <a:t>Source Reduction</a:t>
            </a:r>
          </a:p>
        </p:txBody>
      </p:sp>
      <p:sp>
        <p:nvSpPr>
          <p:cNvPr id="96" name="Shape 96"/>
          <p:cNvSpPr>
            <a:spLocks noGrp="1"/>
          </p:cNvSpPr>
          <p:nvPr>
            <p:ph type="body" idx="1"/>
          </p:nvPr>
        </p:nvSpPr>
        <p:spPr>
          <a:xfrm>
            <a:off x="2800873" y="5520582"/>
            <a:ext cx="8825662" cy="861421"/>
          </a:xfrm>
          <a:prstGeom prst="rect">
            <a:avLst/>
          </a:prstGeom>
        </p:spPr>
        <p:txBody>
          <a:bodyPr/>
          <a:lstStyle>
            <a:lvl1pPr>
              <a:defRPr sz="4000">
                <a:solidFill>
                  <a:srgbClr val="00B050"/>
                </a:solidFill>
              </a:defRPr>
            </a:lvl1pPr>
          </a:lstStyle>
          <a:p>
            <a:pPr lvl="0">
              <a:defRPr sz="1800" cap="none">
                <a:solidFill>
                  <a:srgbClr val="000000"/>
                </a:solidFill>
              </a:defRPr>
            </a:pPr>
            <a:r>
              <a:rPr sz="4000" cap="all">
                <a:solidFill>
                  <a:srgbClr val="00B050"/>
                </a:solidFill>
              </a:rPr>
              <a:t>Greenfriends north america</a:t>
            </a:r>
          </a:p>
        </p:txBody>
      </p:sp>
      <p:pic>
        <p:nvPicPr>
          <p:cNvPr id="97" name="image5.png"/>
          <p:cNvPicPr/>
          <p:nvPr/>
        </p:nvPicPr>
        <p:blipFill>
          <a:blip r:embed="rId2">
            <a:extLst/>
          </a:blip>
          <a:srcRect l="28488"/>
          <a:stretch>
            <a:fillRect/>
          </a:stretch>
        </p:blipFill>
        <p:spPr>
          <a:xfrm>
            <a:off x="358855" y="260183"/>
            <a:ext cx="3930512" cy="3846305"/>
          </a:xfrm>
          <a:prstGeom prst="rect">
            <a:avLst/>
          </a:prstGeom>
          <a:ln w="12700">
            <a:miter lim="400000"/>
          </a:ln>
        </p:spPr>
      </p:pic>
      <p:pic>
        <p:nvPicPr>
          <p:cNvPr id="98" name="image6.png"/>
          <p:cNvPicPr/>
          <p:nvPr/>
        </p:nvPicPr>
        <p:blipFill>
          <a:blip r:embed="rId3">
            <a:extLst/>
          </a:blip>
          <a:stretch>
            <a:fillRect/>
          </a:stretch>
        </p:blipFill>
        <p:spPr>
          <a:xfrm>
            <a:off x="10990729" y="5656729"/>
            <a:ext cx="1201272" cy="1201272"/>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p:nvPr/>
        </p:nvSpPr>
        <p:spPr>
          <a:xfrm>
            <a:off x="551923" y="572270"/>
            <a:ext cx="1985000" cy="70788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endParaRPr sz="4000" dirty="0"/>
          </a:p>
        </p:txBody>
      </p:sp>
      <p:sp>
        <p:nvSpPr>
          <p:cNvPr id="149" name="Shape 149"/>
          <p:cNvSpPr/>
          <p:nvPr/>
        </p:nvSpPr>
        <p:spPr>
          <a:xfrm>
            <a:off x="817930" y="2731499"/>
            <a:ext cx="2626824" cy="64632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endParaRPr sz="3600" dirty="0"/>
          </a:p>
        </p:txBody>
      </p:sp>
      <p:pic>
        <p:nvPicPr>
          <p:cNvPr id="150" name="image18.jpeg"/>
          <p:cNvPicPr/>
          <p:nvPr/>
        </p:nvPicPr>
        <p:blipFill>
          <a:blip r:embed="rId2">
            <a:extLst/>
          </a:blip>
          <a:stretch>
            <a:fillRect/>
          </a:stretch>
        </p:blipFill>
        <p:spPr>
          <a:xfrm>
            <a:off x="2901968" y="294511"/>
            <a:ext cx="6139710" cy="4343992"/>
          </a:xfrm>
          <a:prstGeom prst="rect">
            <a:avLst/>
          </a:prstGeom>
          <a:ln w="12700">
            <a:miter lim="400000"/>
          </a:ln>
        </p:spPr>
      </p:pic>
      <p:pic>
        <p:nvPicPr>
          <p:cNvPr id="151" name="image6.png"/>
          <p:cNvPicPr/>
          <p:nvPr/>
        </p:nvPicPr>
        <p:blipFill>
          <a:blip r:embed="rId3">
            <a:extLst/>
          </a:blip>
          <a:stretch>
            <a:fillRect/>
          </a:stretch>
        </p:blipFill>
        <p:spPr>
          <a:xfrm>
            <a:off x="10993718" y="5659718"/>
            <a:ext cx="1198283" cy="1198283"/>
          </a:xfrm>
          <a:prstGeom prst="rect">
            <a:avLst/>
          </a:prstGeom>
          <a:ln w="12700">
            <a:miter lim="400000"/>
          </a:ln>
        </p:spPr>
      </p:pic>
      <p:sp>
        <p:nvSpPr>
          <p:cNvPr id="3" name="TextBox 2">
            <a:extLst>
              <a:ext uri="{FF2B5EF4-FFF2-40B4-BE49-F238E27FC236}">
                <a16:creationId xmlns:a16="http://schemas.microsoft.com/office/drawing/2014/main" id="{220FDC41-8AAC-0447-9A99-F389FF21BF30}"/>
              </a:ext>
            </a:extLst>
          </p:cNvPr>
          <p:cNvSpPr txBox="1"/>
          <p:nvPr/>
        </p:nvSpPr>
        <p:spPr>
          <a:xfrm>
            <a:off x="674157" y="4998000"/>
            <a:ext cx="9583748" cy="13234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sz="4000" dirty="0">
                <a:solidFill>
                  <a:srgbClr val="000000"/>
                </a:solidFill>
              </a:rPr>
              <a:t>Even biodegradable items take a long time to decompose in a landfill</a:t>
            </a:r>
            <a:endParaRPr kumimoji="0" lang="en-US" sz="4000" b="0" i="0" u="none" strike="noStrike" cap="none" spc="0" normalizeH="0" baseline="0" dirty="0">
              <a:ln>
                <a:noFill/>
              </a:ln>
              <a:solidFill>
                <a:srgbClr val="000000"/>
              </a:solidFill>
              <a:effectLst/>
              <a:uFillTx/>
              <a:latin typeface="Century Gothic"/>
              <a:ea typeface="Century Gothic"/>
              <a:cs typeface="Century Gothic"/>
              <a:sym typeface="Century Gothic"/>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image19.jpeg"/>
          <p:cNvPicPr/>
          <p:nvPr/>
        </p:nvPicPr>
        <p:blipFill>
          <a:blip r:embed="rId2">
            <a:extLst/>
          </a:blip>
          <a:stretch>
            <a:fillRect/>
          </a:stretch>
        </p:blipFill>
        <p:spPr>
          <a:xfrm>
            <a:off x="2984500" y="0"/>
            <a:ext cx="6220408" cy="6858000"/>
          </a:xfrm>
          <a:prstGeom prst="rect">
            <a:avLst/>
          </a:prstGeom>
          <a:ln w="12700">
            <a:miter lim="400000"/>
          </a:ln>
        </p:spPr>
      </p:pic>
      <p:pic>
        <p:nvPicPr>
          <p:cNvPr id="154" name="image6.png"/>
          <p:cNvPicPr/>
          <p:nvPr/>
        </p:nvPicPr>
        <p:blipFill>
          <a:blip r:embed="rId3">
            <a:extLst/>
          </a:blip>
          <a:stretch>
            <a:fillRect/>
          </a:stretch>
        </p:blipFill>
        <p:spPr>
          <a:xfrm>
            <a:off x="10993718" y="5659718"/>
            <a:ext cx="1198283" cy="1198283"/>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p:nvPr/>
        </p:nvSpPr>
        <p:spPr>
          <a:xfrm>
            <a:off x="565264" y="498763"/>
            <a:ext cx="9326882" cy="13360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r>
              <a:rPr sz="4000" b="1"/>
              <a:t>Source reduction </a:t>
            </a:r>
            <a:r>
              <a:rPr sz="4000"/>
              <a:t>requires us to think about our </a:t>
            </a:r>
            <a:r>
              <a:rPr sz="4000" u="sng"/>
              <a:t>daily choices</a:t>
            </a:r>
            <a:r>
              <a:rPr sz="4000"/>
              <a:t>.</a:t>
            </a:r>
          </a:p>
        </p:txBody>
      </p:sp>
      <p:sp>
        <p:nvSpPr>
          <p:cNvPr id="157" name="Shape 157"/>
          <p:cNvSpPr/>
          <p:nvPr/>
        </p:nvSpPr>
        <p:spPr>
          <a:xfrm>
            <a:off x="623452" y="2185861"/>
            <a:ext cx="4605254" cy="5867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3200">
                <a:solidFill>
                  <a:srgbClr val="00B050"/>
                </a:solidFill>
              </a:defRPr>
            </a:lvl1pPr>
          </a:lstStyle>
          <a:p>
            <a:pPr lvl="0">
              <a:defRPr sz="1800">
                <a:solidFill>
                  <a:srgbClr val="000000"/>
                </a:solidFill>
              </a:defRPr>
            </a:pPr>
            <a:r>
              <a:rPr sz="3200">
                <a:solidFill>
                  <a:srgbClr val="00B050"/>
                </a:solidFill>
              </a:rPr>
              <a:t>For example using this: </a:t>
            </a:r>
          </a:p>
        </p:txBody>
      </p:sp>
      <p:sp>
        <p:nvSpPr>
          <p:cNvPr id="158" name="Shape 158"/>
          <p:cNvSpPr/>
          <p:nvPr/>
        </p:nvSpPr>
        <p:spPr>
          <a:xfrm>
            <a:off x="6704386" y="2227563"/>
            <a:ext cx="3516284" cy="5867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3200">
                <a:solidFill>
                  <a:srgbClr val="00B050"/>
                </a:solidFill>
              </a:defRPr>
            </a:lvl1pPr>
          </a:lstStyle>
          <a:p>
            <a:pPr lvl="0">
              <a:defRPr sz="1800">
                <a:solidFill>
                  <a:srgbClr val="000000"/>
                </a:solidFill>
              </a:defRPr>
            </a:pPr>
            <a:r>
              <a:rPr sz="3200">
                <a:solidFill>
                  <a:srgbClr val="00B050"/>
                </a:solidFill>
              </a:rPr>
              <a:t>Instead of this:</a:t>
            </a:r>
          </a:p>
        </p:txBody>
      </p:sp>
      <p:pic>
        <p:nvPicPr>
          <p:cNvPr id="159" name="image20.jpeg"/>
          <p:cNvPicPr/>
          <p:nvPr/>
        </p:nvPicPr>
        <p:blipFill>
          <a:blip r:embed="rId2">
            <a:extLst/>
          </a:blip>
          <a:stretch>
            <a:fillRect/>
          </a:stretch>
        </p:blipFill>
        <p:spPr>
          <a:xfrm>
            <a:off x="6704386" y="2956181"/>
            <a:ext cx="3799266" cy="3000279"/>
          </a:xfrm>
          <a:prstGeom prst="rect">
            <a:avLst/>
          </a:prstGeom>
          <a:ln w="12700">
            <a:miter lim="400000"/>
          </a:ln>
        </p:spPr>
      </p:pic>
      <p:pic>
        <p:nvPicPr>
          <p:cNvPr id="160" name="image21.jpeg"/>
          <p:cNvPicPr/>
          <p:nvPr/>
        </p:nvPicPr>
        <p:blipFill>
          <a:blip r:embed="rId3">
            <a:extLst/>
          </a:blip>
          <a:stretch>
            <a:fillRect/>
          </a:stretch>
        </p:blipFill>
        <p:spPr>
          <a:xfrm>
            <a:off x="713236" y="2956181"/>
            <a:ext cx="4515470" cy="3000279"/>
          </a:xfrm>
          <a:prstGeom prst="rect">
            <a:avLst/>
          </a:prstGeom>
          <a:ln w="12700">
            <a:miter lim="400000"/>
          </a:ln>
        </p:spPr>
      </p:pic>
      <p:pic>
        <p:nvPicPr>
          <p:cNvPr id="161" name="image6.png"/>
          <p:cNvPicPr/>
          <p:nvPr/>
        </p:nvPicPr>
        <p:blipFill>
          <a:blip r:embed="rId4">
            <a:extLst/>
          </a:blip>
          <a:stretch>
            <a:fillRect/>
          </a:stretch>
        </p:blipFill>
        <p:spPr>
          <a:xfrm>
            <a:off x="10993718" y="5659718"/>
            <a:ext cx="1198283" cy="1198283"/>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p:nvPr/>
        </p:nvSpPr>
        <p:spPr>
          <a:xfrm>
            <a:off x="636381" y="681643"/>
            <a:ext cx="1496295" cy="7137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4000"/>
            </a:lvl1pPr>
          </a:lstStyle>
          <a:p>
            <a:pPr lvl="0">
              <a:defRPr sz="1800"/>
            </a:pPr>
            <a:r>
              <a:rPr sz="4000"/>
              <a:t>OR</a:t>
            </a:r>
          </a:p>
        </p:txBody>
      </p:sp>
      <p:sp>
        <p:nvSpPr>
          <p:cNvPr id="164" name="Shape 164"/>
          <p:cNvSpPr/>
          <p:nvPr/>
        </p:nvSpPr>
        <p:spPr>
          <a:xfrm>
            <a:off x="991522" y="1822382"/>
            <a:ext cx="1512920" cy="5867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3200">
                <a:solidFill>
                  <a:srgbClr val="00B050"/>
                </a:solidFill>
              </a:defRPr>
            </a:lvl1pPr>
          </a:lstStyle>
          <a:p>
            <a:pPr lvl="0">
              <a:defRPr sz="1800">
                <a:solidFill>
                  <a:srgbClr val="000000"/>
                </a:solidFill>
              </a:defRPr>
            </a:pPr>
            <a:r>
              <a:rPr sz="3200">
                <a:solidFill>
                  <a:srgbClr val="00B050"/>
                </a:solidFill>
              </a:rPr>
              <a:t>This:</a:t>
            </a:r>
          </a:p>
        </p:txBody>
      </p:sp>
      <p:sp>
        <p:nvSpPr>
          <p:cNvPr id="165" name="Shape 165"/>
          <p:cNvSpPr/>
          <p:nvPr/>
        </p:nvSpPr>
        <p:spPr>
          <a:xfrm>
            <a:off x="5856315" y="1822381"/>
            <a:ext cx="3009209" cy="5867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3200">
                <a:solidFill>
                  <a:srgbClr val="00B050"/>
                </a:solidFill>
              </a:defRPr>
            </a:lvl1pPr>
          </a:lstStyle>
          <a:p>
            <a:pPr lvl="0">
              <a:defRPr sz="1800">
                <a:solidFill>
                  <a:srgbClr val="000000"/>
                </a:solidFill>
              </a:defRPr>
            </a:pPr>
            <a:r>
              <a:rPr sz="3200">
                <a:solidFill>
                  <a:srgbClr val="00B050"/>
                </a:solidFill>
              </a:rPr>
              <a:t>Instead of this:</a:t>
            </a:r>
          </a:p>
        </p:txBody>
      </p:sp>
      <p:pic>
        <p:nvPicPr>
          <p:cNvPr id="166" name="image22.jpeg"/>
          <p:cNvPicPr/>
          <p:nvPr/>
        </p:nvPicPr>
        <p:blipFill>
          <a:blip r:embed="rId2">
            <a:extLst/>
          </a:blip>
          <a:stretch>
            <a:fillRect/>
          </a:stretch>
        </p:blipFill>
        <p:spPr>
          <a:xfrm>
            <a:off x="991522" y="2484358"/>
            <a:ext cx="3603107" cy="3603105"/>
          </a:xfrm>
          <a:prstGeom prst="rect">
            <a:avLst/>
          </a:prstGeom>
          <a:ln w="12700">
            <a:miter lim="400000"/>
          </a:ln>
        </p:spPr>
      </p:pic>
      <p:pic>
        <p:nvPicPr>
          <p:cNvPr id="167" name="image23.jpeg"/>
          <p:cNvPicPr/>
          <p:nvPr/>
        </p:nvPicPr>
        <p:blipFill>
          <a:blip r:embed="rId3">
            <a:extLst/>
          </a:blip>
          <a:stretch>
            <a:fillRect/>
          </a:stretch>
        </p:blipFill>
        <p:spPr>
          <a:xfrm>
            <a:off x="6022568" y="2646546"/>
            <a:ext cx="4926302" cy="3278729"/>
          </a:xfrm>
          <a:prstGeom prst="rect">
            <a:avLst/>
          </a:prstGeom>
          <a:ln w="12700">
            <a:miter lim="400000"/>
          </a:ln>
        </p:spPr>
      </p:pic>
      <p:pic>
        <p:nvPicPr>
          <p:cNvPr id="168" name="image6.png"/>
          <p:cNvPicPr/>
          <p:nvPr/>
        </p:nvPicPr>
        <p:blipFill>
          <a:blip r:embed="rId4">
            <a:extLst/>
          </a:blip>
          <a:stretch>
            <a:fillRect/>
          </a:stretch>
        </p:blipFill>
        <p:spPr>
          <a:xfrm>
            <a:off x="10993718" y="5668286"/>
            <a:ext cx="1198283" cy="1198283"/>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title"/>
          </p:nvPr>
        </p:nvSpPr>
        <p:spPr>
          <a:xfrm>
            <a:off x="646111" y="668847"/>
            <a:ext cx="9404723" cy="877320"/>
          </a:xfrm>
          <a:prstGeom prst="rect">
            <a:avLst/>
          </a:prstGeom>
        </p:spPr>
        <p:txBody>
          <a:bodyPr lIns="0" tIns="0" rIns="0" bIns="0">
            <a:normAutofit/>
          </a:bodyPr>
          <a:lstStyle>
            <a:lvl1pPr>
              <a:defRPr b="1">
                <a:solidFill>
                  <a:srgbClr val="000000"/>
                </a:solidFill>
              </a:defRPr>
            </a:lvl1pPr>
          </a:lstStyle>
          <a:p>
            <a:pPr lvl="0">
              <a:defRPr sz="1800" b="0"/>
            </a:pPr>
            <a:r>
              <a:rPr sz="4200" b="1"/>
              <a:t>Let’s examine what we throw away:</a:t>
            </a:r>
          </a:p>
        </p:txBody>
      </p:sp>
      <p:sp>
        <p:nvSpPr>
          <p:cNvPr id="171" name="Shape 171"/>
          <p:cNvSpPr>
            <a:spLocks noGrp="1"/>
          </p:cNvSpPr>
          <p:nvPr>
            <p:ph type="body" idx="1"/>
          </p:nvPr>
        </p:nvSpPr>
        <p:spPr>
          <a:xfrm>
            <a:off x="646111" y="1907804"/>
            <a:ext cx="6726238" cy="2949577"/>
          </a:xfrm>
          <a:prstGeom prst="rect">
            <a:avLst/>
          </a:prstGeom>
        </p:spPr>
        <p:txBody>
          <a:bodyPr/>
          <a:lstStyle/>
          <a:p>
            <a:pPr marL="1083733" lvl="0" indent="-1083733">
              <a:defRPr>
                <a:solidFill>
                  <a:srgbClr val="000000"/>
                </a:solidFill>
              </a:defRPr>
            </a:pPr>
            <a:r>
              <a:rPr sz="3200"/>
              <a:t>Food</a:t>
            </a:r>
          </a:p>
          <a:p>
            <a:pPr marL="1083733" lvl="0" indent="-1083733">
              <a:defRPr>
                <a:solidFill>
                  <a:srgbClr val="000000"/>
                </a:solidFill>
              </a:defRPr>
            </a:pPr>
            <a:r>
              <a:rPr sz="3200"/>
              <a:t>Disposable Items</a:t>
            </a:r>
          </a:p>
          <a:p>
            <a:pPr marL="1083733" lvl="0" indent="-1083733">
              <a:defRPr>
                <a:solidFill>
                  <a:srgbClr val="000000"/>
                </a:solidFill>
              </a:defRPr>
            </a:pPr>
            <a:r>
              <a:rPr sz="3200"/>
              <a:t>Hazardous Chemicals</a:t>
            </a:r>
          </a:p>
          <a:p>
            <a:pPr marL="1083733" lvl="0" indent="-1083733">
              <a:defRPr>
                <a:solidFill>
                  <a:srgbClr val="000000"/>
                </a:solidFill>
              </a:defRPr>
            </a:pPr>
            <a:r>
              <a:rPr sz="3200"/>
              <a:t>Used Items that are Worn Out</a:t>
            </a:r>
          </a:p>
        </p:txBody>
      </p:sp>
      <p:pic>
        <p:nvPicPr>
          <p:cNvPr id="172" name="image24.jpeg"/>
          <p:cNvPicPr/>
          <p:nvPr/>
        </p:nvPicPr>
        <p:blipFill>
          <a:blip r:embed="rId2">
            <a:extLst/>
          </a:blip>
          <a:stretch>
            <a:fillRect/>
          </a:stretch>
        </p:blipFill>
        <p:spPr>
          <a:xfrm>
            <a:off x="7640170" y="2139157"/>
            <a:ext cx="3980825" cy="3025428"/>
          </a:xfrm>
          <a:prstGeom prst="rect">
            <a:avLst/>
          </a:prstGeom>
          <a:ln w="12700">
            <a:miter lim="400000"/>
          </a:ln>
        </p:spPr>
      </p:pic>
      <p:pic>
        <p:nvPicPr>
          <p:cNvPr id="173" name="image6.png"/>
          <p:cNvPicPr/>
          <p:nvPr/>
        </p:nvPicPr>
        <p:blipFill>
          <a:blip r:embed="rId3">
            <a:extLst/>
          </a:blip>
          <a:stretch>
            <a:fillRect/>
          </a:stretch>
        </p:blipFill>
        <p:spPr>
          <a:xfrm>
            <a:off x="10993718" y="5659718"/>
            <a:ext cx="1198283" cy="1198283"/>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title"/>
          </p:nvPr>
        </p:nvSpPr>
        <p:spPr>
          <a:xfrm>
            <a:off x="646112" y="618061"/>
            <a:ext cx="9595169" cy="834290"/>
          </a:xfrm>
          <a:prstGeom prst="rect">
            <a:avLst/>
          </a:prstGeom>
        </p:spPr>
        <p:txBody>
          <a:bodyPr lIns="0" tIns="0" rIns="0" bIns="0">
            <a:normAutofit/>
          </a:bodyPr>
          <a:lstStyle>
            <a:lvl1pPr>
              <a:defRPr b="1">
                <a:solidFill>
                  <a:srgbClr val="000000"/>
                </a:solidFill>
              </a:defRPr>
            </a:lvl1pPr>
          </a:lstStyle>
          <a:p>
            <a:pPr lvl="0">
              <a:defRPr sz="1800" b="0"/>
            </a:pPr>
            <a:r>
              <a:rPr sz="4200" b="1"/>
              <a:t>And Consider a Zero Waste Lifestyle</a:t>
            </a:r>
          </a:p>
        </p:txBody>
      </p:sp>
      <p:sp>
        <p:nvSpPr>
          <p:cNvPr id="176" name="Shape 176"/>
          <p:cNvSpPr>
            <a:spLocks noGrp="1"/>
          </p:cNvSpPr>
          <p:nvPr>
            <p:ph type="body" idx="1"/>
          </p:nvPr>
        </p:nvSpPr>
        <p:spPr>
          <a:xfrm>
            <a:off x="646113" y="1658777"/>
            <a:ext cx="4396338" cy="576265"/>
          </a:xfrm>
          <a:prstGeom prst="rect">
            <a:avLst/>
          </a:prstGeom>
        </p:spPr>
        <p:txBody>
          <a:bodyPr lIns="0" tIns="0" rIns="0" bIns="0">
            <a:normAutofit/>
          </a:bodyPr>
          <a:lstStyle/>
          <a:p>
            <a:pPr lvl="0">
              <a:defRPr sz="1800">
                <a:solidFill>
                  <a:srgbClr val="000000"/>
                </a:solidFill>
              </a:defRPr>
            </a:pPr>
            <a:r>
              <a:rPr sz="3200">
                <a:solidFill>
                  <a:srgbClr val="00B050"/>
                </a:solidFill>
              </a:rPr>
              <a:t>To go from this:</a:t>
            </a:r>
          </a:p>
        </p:txBody>
      </p:sp>
      <p:pic>
        <p:nvPicPr>
          <p:cNvPr id="177" name="image25.jpeg"/>
          <p:cNvPicPr/>
          <p:nvPr/>
        </p:nvPicPr>
        <p:blipFill>
          <a:blip r:embed="rId2">
            <a:extLst/>
          </a:blip>
          <a:stretch>
            <a:fillRect/>
          </a:stretch>
        </p:blipFill>
        <p:spPr>
          <a:xfrm>
            <a:off x="646112" y="2481263"/>
            <a:ext cx="4842211" cy="3157965"/>
          </a:xfrm>
          <a:prstGeom prst="rect">
            <a:avLst/>
          </a:prstGeom>
          <a:ln w="12700">
            <a:miter lim="400000"/>
          </a:ln>
        </p:spPr>
      </p:pic>
      <p:sp>
        <p:nvSpPr>
          <p:cNvPr id="178" name="Shape 178"/>
          <p:cNvSpPr/>
          <p:nvPr/>
        </p:nvSpPr>
        <p:spPr>
          <a:xfrm>
            <a:off x="6169022" y="1812854"/>
            <a:ext cx="4396342" cy="4953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p>
            <a:pPr lvl="0">
              <a:spcBef>
                <a:spcPts val="1000"/>
              </a:spcBef>
            </a:pPr>
            <a:r>
              <a:rPr sz="3200">
                <a:solidFill>
                  <a:srgbClr val="00B050"/>
                </a:solidFill>
              </a:rPr>
              <a:t>To this:</a:t>
            </a:r>
          </a:p>
        </p:txBody>
      </p:sp>
      <p:pic>
        <p:nvPicPr>
          <p:cNvPr id="179" name="image26.jpeg"/>
          <p:cNvPicPr/>
          <p:nvPr/>
        </p:nvPicPr>
        <p:blipFill>
          <a:blip r:embed="rId3">
            <a:extLst/>
          </a:blip>
          <a:stretch>
            <a:fillRect/>
          </a:stretch>
        </p:blipFill>
        <p:spPr>
          <a:xfrm>
            <a:off x="6169023" y="2481264"/>
            <a:ext cx="4803777" cy="3157965"/>
          </a:xfrm>
          <a:prstGeom prst="rect">
            <a:avLst/>
          </a:prstGeom>
          <a:ln w="12700">
            <a:miter lim="400000"/>
          </a:ln>
        </p:spPr>
      </p:pic>
      <p:pic>
        <p:nvPicPr>
          <p:cNvPr id="180" name="image6.png"/>
          <p:cNvPicPr/>
          <p:nvPr/>
        </p:nvPicPr>
        <p:blipFill>
          <a:blip r:embed="rId4">
            <a:extLst/>
          </a:blip>
          <a:stretch>
            <a:fillRect/>
          </a:stretch>
        </p:blipFill>
        <p:spPr>
          <a:xfrm>
            <a:off x="10995022" y="5661023"/>
            <a:ext cx="1196978" cy="1196978"/>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p:nvPr/>
        </p:nvSpPr>
        <p:spPr>
          <a:xfrm>
            <a:off x="1562792" y="2011679"/>
            <a:ext cx="8478982" cy="26060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lgn="ctr"/>
            <a:r>
              <a:rPr sz="5400"/>
              <a:t>What can we do </a:t>
            </a:r>
            <a:br>
              <a:rPr sz="5400"/>
            </a:br>
            <a:r>
              <a:rPr sz="5400"/>
              <a:t>to honor </a:t>
            </a:r>
            <a:br>
              <a:rPr sz="5400"/>
            </a:br>
            <a:r>
              <a:rPr sz="5400"/>
              <a:t>Amma’s request? </a:t>
            </a:r>
          </a:p>
        </p:txBody>
      </p:sp>
      <p:pic>
        <p:nvPicPr>
          <p:cNvPr id="183" name="image6.png"/>
          <p:cNvPicPr/>
          <p:nvPr/>
        </p:nvPicPr>
        <p:blipFill>
          <a:blip r:embed="rId2">
            <a:extLst/>
          </a:blip>
          <a:stretch>
            <a:fillRect/>
          </a:stretch>
        </p:blipFill>
        <p:spPr>
          <a:xfrm>
            <a:off x="10993718" y="5659718"/>
            <a:ext cx="1198283" cy="1198283"/>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p:nvPr/>
        </p:nvSpPr>
        <p:spPr>
          <a:xfrm>
            <a:off x="3325091" y="2211184"/>
            <a:ext cx="4854633" cy="2862318"/>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marL="857250" lvl="0" indent="-857250">
              <a:buClr>
                <a:srgbClr val="000000"/>
              </a:buClr>
              <a:buSzPct val="100000"/>
              <a:buFont typeface="Arial" charset="0"/>
              <a:buChar char="•"/>
            </a:pPr>
            <a:r>
              <a:rPr sz="6000" dirty="0"/>
              <a:t>Reduce</a:t>
            </a:r>
          </a:p>
          <a:p>
            <a:pPr marL="857250" lvl="0" indent="-857250">
              <a:buClr>
                <a:srgbClr val="000000"/>
              </a:buClr>
              <a:buSzPct val="100000"/>
              <a:buFont typeface="Arial" charset="0"/>
              <a:buChar char="•"/>
            </a:pPr>
            <a:r>
              <a:rPr sz="6000" dirty="0"/>
              <a:t>Reuse</a:t>
            </a:r>
          </a:p>
          <a:p>
            <a:pPr marL="857250" lvl="0" indent="-857250">
              <a:buClr>
                <a:srgbClr val="000000"/>
              </a:buClr>
              <a:buSzPct val="100000"/>
              <a:buFont typeface="Arial" charset="0"/>
              <a:buChar char="•"/>
            </a:pPr>
            <a:r>
              <a:rPr sz="6000" dirty="0"/>
              <a:t>Conserve</a:t>
            </a:r>
          </a:p>
        </p:txBody>
      </p:sp>
      <p:sp>
        <p:nvSpPr>
          <p:cNvPr id="186" name="Shape 186"/>
          <p:cNvSpPr/>
          <p:nvPr/>
        </p:nvSpPr>
        <p:spPr>
          <a:xfrm>
            <a:off x="2568632" y="881149"/>
            <a:ext cx="6849689" cy="7772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r>
              <a:rPr sz="4000"/>
              <a:t>Use these three practice</a:t>
            </a:r>
            <a:r>
              <a:rPr sz="4400"/>
              <a:t>s:</a:t>
            </a:r>
          </a:p>
        </p:txBody>
      </p:sp>
      <p:pic>
        <p:nvPicPr>
          <p:cNvPr id="187" name="image6.png"/>
          <p:cNvPicPr/>
          <p:nvPr/>
        </p:nvPicPr>
        <p:blipFill>
          <a:blip r:embed="rId2">
            <a:extLst/>
          </a:blip>
          <a:stretch>
            <a:fillRect/>
          </a:stretch>
        </p:blipFill>
        <p:spPr>
          <a:xfrm>
            <a:off x="10993718" y="5659718"/>
            <a:ext cx="1198283" cy="1198283"/>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p:nvPr/>
        </p:nvSpPr>
        <p:spPr>
          <a:xfrm>
            <a:off x="495300" y="533398"/>
            <a:ext cx="9829800" cy="7137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4000" b="1" i="1"/>
            </a:lvl1pPr>
          </a:lstStyle>
          <a:p>
            <a:pPr lvl="0">
              <a:defRPr sz="1800" b="0" i="0"/>
            </a:pPr>
            <a:r>
              <a:rPr sz="4000" b="1" i="1"/>
              <a:t>Source Reduction Practices:</a:t>
            </a:r>
          </a:p>
        </p:txBody>
      </p:sp>
      <p:sp>
        <p:nvSpPr>
          <p:cNvPr id="190" name="Shape 190"/>
          <p:cNvSpPr/>
          <p:nvPr/>
        </p:nvSpPr>
        <p:spPr>
          <a:xfrm>
            <a:off x="1965911" y="1549487"/>
            <a:ext cx="8873886" cy="4561839"/>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marL="571500" lvl="0" indent="-571500">
              <a:buClr>
                <a:srgbClr val="000000"/>
              </a:buClr>
              <a:buSzPct val="100000"/>
              <a:buFont typeface="Arial" charset="0"/>
              <a:buChar char="•"/>
            </a:pPr>
            <a:r>
              <a:rPr sz="3600" dirty="0"/>
              <a:t>Replace disposable or single-use items with reusable alternatives</a:t>
            </a:r>
          </a:p>
          <a:p>
            <a:pPr lvl="0"/>
            <a:endParaRPr sz="3600" dirty="0"/>
          </a:p>
          <a:p>
            <a:pPr marL="571500" lvl="0" indent="-571500">
              <a:buClr>
                <a:srgbClr val="000000"/>
              </a:buClr>
              <a:buSzPct val="100000"/>
              <a:buFont typeface="Arial" charset="0"/>
              <a:buChar char="•"/>
            </a:pPr>
            <a:r>
              <a:rPr sz="3600" dirty="0"/>
              <a:t>Make our own products</a:t>
            </a:r>
          </a:p>
          <a:p>
            <a:pPr lvl="0"/>
            <a:endParaRPr sz="3600" dirty="0"/>
          </a:p>
          <a:p>
            <a:pPr marL="571500" lvl="0" indent="-571500">
              <a:buClr>
                <a:srgbClr val="000000"/>
              </a:buClr>
              <a:buSzPct val="100000"/>
              <a:buFont typeface="Arial" charset="0"/>
              <a:buChar char="•"/>
            </a:pPr>
            <a:r>
              <a:rPr sz="3600" dirty="0"/>
              <a:t>Buy in bulk</a:t>
            </a:r>
          </a:p>
          <a:p>
            <a:pPr lvl="0"/>
            <a:endParaRPr sz="3600" dirty="0"/>
          </a:p>
          <a:p>
            <a:pPr marL="571500" lvl="0" indent="-571500">
              <a:buClr>
                <a:srgbClr val="000000"/>
              </a:buClr>
              <a:buSzPct val="100000"/>
              <a:buFont typeface="Arial" charset="0"/>
              <a:buChar char="•"/>
            </a:pPr>
            <a:r>
              <a:rPr sz="3600" dirty="0"/>
              <a:t>Buy local</a:t>
            </a:r>
          </a:p>
        </p:txBody>
      </p:sp>
      <p:pic>
        <p:nvPicPr>
          <p:cNvPr id="191" name="image6.png"/>
          <p:cNvPicPr/>
          <p:nvPr/>
        </p:nvPicPr>
        <p:blipFill>
          <a:blip r:embed="rId2">
            <a:extLst/>
          </a:blip>
          <a:stretch>
            <a:fillRect/>
          </a:stretch>
        </p:blipFill>
        <p:spPr>
          <a:xfrm>
            <a:off x="10998200" y="5664200"/>
            <a:ext cx="1193800" cy="1193800"/>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p:nvPr/>
        </p:nvSpPr>
        <p:spPr>
          <a:xfrm>
            <a:off x="1507607" y="1463760"/>
            <a:ext cx="9282313" cy="474980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a:endParaRPr dirty="0"/>
          </a:p>
          <a:p>
            <a:pPr marL="571500" lvl="0" indent="-571500">
              <a:buClr>
                <a:srgbClr val="000000"/>
              </a:buClr>
              <a:buSzPct val="100000"/>
              <a:buFont typeface="Arial" charset="0"/>
              <a:buChar char="•"/>
            </a:pPr>
            <a:r>
              <a:rPr sz="3600" dirty="0"/>
              <a:t>Swap, trade, borrow or rent items</a:t>
            </a:r>
          </a:p>
          <a:p>
            <a:pPr lvl="0"/>
            <a:endParaRPr sz="3600" dirty="0"/>
          </a:p>
          <a:p>
            <a:pPr marL="571500" lvl="0" indent="-571500">
              <a:buClr>
                <a:srgbClr val="000000"/>
              </a:buClr>
              <a:buSzPct val="100000"/>
              <a:buFont typeface="Arial" charset="0"/>
              <a:buChar char="•"/>
            </a:pPr>
            <a:r>
              <a:rPr sz="3600" dirty="0"/>
              <a:t>Conserve natural resources and reduce pollution</a:t>
            </a:r>
          </a:p>
          <a:p>
            <a:pPr lvl="0"/>
            <a:endParaRPr sz="3600" dirty="0"/>
          </a:p>
          <a:p>
            <a:pPr marL="571500" lvl="0" indent="-571500">
              <a:buClr>
                <a:srgbClr val="000000"/>
              </a:buClr>
              <a:buSzPct val="100000"/>
              <a:buFont typeface="Arial" charset="0"/>
              <a:buChar char="•"/>
            </a:pPr>
            <a:r>
              <a:rPr sz="3600" dirty="0"/>
              <a:t>Avoid using hazardous chemicals</a:t>
            </a:r>
          </a:p>
          <a:p>
            <a:pPr lvl="0"/>
            <a:endParaRPr sz="3600" dirty="0"/>
          </a:p>
          <a:p>
            <a:pPr marL="571500" lvl="0" indent="-571500">
              <a:buClr>
                <a:srgbClr val="000000"/>
              </a:buClr>
              <a:buSzPct val="100000"/>
              <a:buFont typeface="Arial" charset="0"/>
              <a:buChar char="•"/>
            </a:pPr>
            <a:r>
              <a:rPr sz="3600" dirty="0"/>
              <a:t>Consume less</a:t>
            </a:r>
          </a:p>
        </p:txBody>
      </p:sp>
      <p:sp>
        <p:nvSpPr>
          <p:cNvPr id="194" name="Shape 194"/>
          <p:cNvSpPr/>
          <p:nvPr/>
        </p:nvSpPr>
        <p:spPr>
          <a:xfrm>
            <a:off x="1507608" y="699246"/>
            <a:ext cx="8228063" cy="7137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4000" b="1" i="1"/>
            </a:lvl1pPr>
          </a:lstStyle>
          <a:p>
            <a:pPr lvl="0">
              <a:defRPr sz="1800" b="0" i="0"/>
            </a:pPr>
            <a:r>
              <a:rPr sz="4000" b="1" i="1"/>
              <a:t>Source Reduction Practices:</a:t>
            </a:r>
          </a:p>
        </p:txBody>
      </p:sp>
      <p:pic>
        <p:nvPicPr>
          <p:cNvPr id="195" name="image6.png"/>
          <p:cNvPicPr/>
          <p:nvPr/>
        </p:nvPicPr>
        <p:blipFill>
          <a:blip r:embed="rId2">
            <a:extLst/>
          </a:blip>
          <a:stretch>
            <a:fillRect/>
          </a:stretch>
        </p:blipFill>
        <p:spPr>
          <a:xfrm>
            <a:off x="10993718" y="5659718"/>
            <a:ext cx="1198283" cy="1198283"/>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p:nvPr/>
        </p:nvSpPr>
        <p:spPr>
          <a:xfrm>
            <a:off x="800098" y="2104032"/>
            <a:ext cx="4738256" cy="32029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r>
              <a:rPr sz="4000"/>
              <a:t>Our Beloved </a:t>
            </a:r>
          </a:p>
          <a:p>
            <a:pPr lvl="0"/>
            <a:r>
              <a:rPr sz="4000"/>
              <a:t>Amma has asked her children to </a:t>
            </a:r>
          </a:p>
          <a:p>
            <a:pPr lvl="0"/>
            <a:r>
              <a:rPr sz="4000"/>
              <a:t>take steps toward:</a:t>
            </a:r>
          </a:p>
        </p:txBody>
      </p:sp>
      <p:sp>
        <p:nvSpPr>
          <p:cNvPr id="106" name="Shape 106"/>
          <p:cNvSpPr/>
          <p:nvPr/>
        </p:nvSpPr>
        <p:spPr>
          <a:xfrm>
            <a:off x="571498" y="4812464"/>
            <a:ext cx="6362703" cy="9296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defRPr sz="5400" b="1">
                <a:ln w="10160">
                  <a:solidFill>
                    <a:srgbClr val="54849A"/>
                  </a:solidFill>
                </a:ln>
                <a:solidFill>
                  <a:srgbClr val="00B050"/>
                </a:solidFill>
                <a:effectLst>
                  <a:outerShdw blurRad="38100" dist="22860" dir="5400000" rotWithShape="0">
                    <a:srgbClr val="000000">
                      <a:alpha val="30000"/>
                    </a:srgbClr>
                  </a:outerShdw>
                </a:effectLst>
              </a:defRPr>
            </a:lvl1pPr>
          </a:lstStyle>
          <a:p>
            <a:pPr lvl="0">
              <a:defRPr sz="1800" b="0">
                <a:ln w="9525">
                  <a:noFill/>
                </a:ln>
                <a:solidFill>
                  <a:srgbClr val="000000"/>
                </a:solidFill>
                <a:effectLst/>
              </a:defRPr>
            </a:pPr>
            <a:r>
              <a:rPr sz="5400" b="1">
                <a:ln w="10160">
                  <a:solidFill>
                    <a:srgbClr val="54849A"/>
                  </a:solidFill>
                </a:ln>
                <a:solidFill>
                  <a:srgbClr val="00B050"/>
                </a:solidFill>
                <a:effectLst>
                  <a:outerShdw blurRad="38100" dist="22860" dir="5400000" rotWithShape="0">
                    <a:srgbClr val="000000">
                      <a:alpha val="30000"/>
                    </a:srgbClr>
                  </a:outerShdw>
                </a:effectLst>
              </a:rPr>
              <a:t>Source Reduction</a:t>
            </a:r>
          </a:p>
        </p:txBody>
      </p:sp>
      <p:pic>
        <p:nvPicPr>
          <p:cNvPr id="107" name="image8.jpg"/>
          <p:cNvPicPr/>
          <p:nvPr/>
        </p:nvPicPr>
        <p:blipFill>
          <a:blip r:embed="rId2">
            <a:extLst/>
          </a:blip>
          <a:stretch>
            <a:fillRect/>
          </a:stretch>
        </p:blipFill>
        <p:spPr>
          <a:xfrm>
            <a:off x="6324224" y="489857"/>
            <a:ext cx="5229751" cy="3706587"/>
          </a:xfrm>
          <a:prstGeom prst="rect">
            <a:avLst/>
          </a:prstGeom>
          <a:ln w="12700">
            <a:miter lim="400000"/>
          </a:ln>
        </p:spPr>
      </p:pic>
      <p:pic>
        <p:nvPicPr>
          <p:cNvPr id="108" name="image6.png"/>
          <p:cNvPicPr/>
          <p:nvPr/>
        </p:nvPicPr>
        <p:blipFill>
          <a:blip r:embed="rId3">
            <a:extLst/>
          </a:blip>
          <a:stretch>
            <a:fillRect/>
          </a:stretch>
        </p:blipFill>
        <p:spPr>
          <a:xfrm>
            <a:off x="10993773" y="5659773"/>
            <a:ext cx="1198227" cy="1198227"/>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p:nvPr/>
        </p:nvSpPr>
        <p:spPr>
          <a:xfrm>
            <a:off x="881147" y="814646"/>
            <a:ext cx="3142213" cy="9296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5400" b="1"/>
            </a:lvl1pPr>
          </a:lstStyle>
          <a:p>
            <a:pPr lvl="0">
              <a:defRPr sz="1800" b="0"/>
            </a:pPr>
            <a:r>
              <a:rPr sz="5400" b="1"/>
              <a:t>PLASTICS</a:t>
            </a:r>
          </a:p>
        </p:txBody>
      </p:sp>
      <p:pic>
        <p:nvPicPr>
          <p:cNvPr id="198" name="image27.jpg"/>
          <p:cNvPicPr/>
          <p:nvPr/>
        </p:nvPicPr>
        <p:blipFill>
          <a:blip r:embed="rId2">
            <a:extLst/>
          </a:blip>
          <a:stretch>
            <a:fillRect/>
          </a:stretch>
        </p:blipFill>
        <p:spPr>
          <a:xfrm>
            <a:off x="4470291" y="1876125"/>
            <a:ext cx="6039197" cy="4023035"/>
          </a:xfrm>
          <a:prstGeom prst="rect">
            <a:avLst/>
          </a:prstGeom>
          <a:ln w="12700">
            <a:miter lim="400000"/>
          </a:ln>
        </p:spPr>
      </p:pic>
      <p:pic>
        <p:nvPicPr>
          <p:cNvPr id="199" name="image6.png"/>
          <p:cNvPicPr/>
          <p:nvPr/>
        </p:nvPicPr>
        <p:blipFill>
          <a:blip r:embed="rId3">
            <a:extLst/>
          </a:blip>
          <a:stretch>
            <a:fillRect/>
          </a:stretch>
        </p:blipFill>
        <p:spPr>
          <a:xfrm>
            <a:off x="10993718" y="5659718"/>
            <a:ext cx="1198283" cy="1198283"/>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 name="image28.jpeg"/>
          <p:cNvPicPr/>
          <p:nvPr/>
        </p:nvPicPr>
        <p:blipFill>
          <a:blip r:embed="rId2">
            <a:extLst/>
          </a:blip>
          <a:stretch>
            <a:fillRect/>
          </a:stretch>
        </p:blipFill>
        <p:spPr>
          <a:xfrm>
            <a:off x="474576" y="2660072"/>
            <a:ext cx="3582036" cy="3657600"/>
          </a:xfrm>
          <a:prstGeom prst="rect">
            <a:avLst/>
          </a:prstGeom>
          <a:ln w="12700">
            <a:miter lim="400000"/>
          </a:ln>
        </p:spPr>
      </p:pic>
      <p:sp>
        <p:nvSpPr>
          <p:cNvPr id="202" name="Shape 202"/>
          <p:cNvSpPr/>
          <p:nvPr/>
        </p:nvSpPr>
        <p:spPr>
          <a:xfrm>
            <a:off x="1770610" y="1271032"/>
            <a:ext cx="6633558" cy="6502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r>
              <a:rPr sz="3600"/>
              <a:t>Use stainless steel straws</a:t>
            </a:r>
            <a:r>
              <a:rPr sz="3200"/>
              <a:t> </a:t>
            </a:r>
          </a:p>
        </p:txBody>
      </p:sp>
      <p:sp>
        <p:nvSpPr>
          <p:cNvPr id="203" name="Shape 203"/>
          <p:cNvSpPr/>
          <p:nvPr/>
        </p:nvSpPr>
        <p:spPr>
          <a:xfrm>
            <a:off x="4429674" y="5117345"/>
            <a:ext cx="7161040" cy="6502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3600"/>
            </a:lvl1pPr>
          </a:lstStyle>
          <a:p>
            <a:pPr lvl="0">
              <a:defRPr sz="1800"/>
            </a:pPr>
            <a:r>
              <a:rPr sz="3600"/>
              <a:t>Use cloth bags </a:t>
            </a:r>
          </a:p>
        </p:txBody>
      </p:sp>
      <p:pic>
        <p:nvPicPr>
          <p:cNvPr id="204" name="image29.jpg"/>
          <p:cNvPicPr/>
          <p:nvPr/>
        </p:nvPicPr>
        <p:blipFill>
          <a:blip r:embed="rId3">
            <a:extLst/>
          </a:blip>
          <a:stretch>
            <a:fillRect/>
          </a:stretch>
        </p:blipFill>
        <p:spPr>
          <a:xfrm>
            <a:off x="7780712" y="241469"/>
            <a:ext cx="3810001" cy="3810001"/>
          </a:xfrm>
          <a:prstGeom prst="rect">
            <a:avLst/>
          </a:prstGeom>
          <a:ln w="12700">
            <a:miter lim="400000"/>
          </a:ln>
        </p:spPr>
      </p:pic>
      <p:sp>
        <p:nvSpPr>
          <p:cNvPr id="205" name="Shape 205"/>
          <p:cNvSpPr/>
          <p:nvPr/>
        </p:nvSpPr>
        <p:spPr>
          <a:xfrm>
            <a:off x="701747" y="386921"/>
            <a:ext cx="4551897" cy="6502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3600" b="1" i="1"/>
            </a:lvl1pPr>
          </a:lstStyle>
          <a:p>
            <a:pPr lvl="0">
              <a:defRPr sz="1800" b="0" i="0"/>
            </a:pPr>
            <a:r>
              <a:rPr sz="3600" b="1" i="1"/>
              <a:t>Replace Plastic:</a:t>
            </a:r>
          </a:p>
        </p:txBody>
      </p:sp>
      <p:pic>
        <p:nvPicPr>
          <p:cNvPr id="206" name="image6.png"/>
          <p:cNvPicPr/>
          <p:nvPr/>
        </p:nvPicPr>
        <p:blipFill>
          <a:blip r:embed="rId4">
            <a:extLst/>
          </a:blip>
          <a:stretch>
            <a:fillRect/>
          </a:stretch>
        </p:blipFill>
        <p:spPr>
          <a:xfrm>
            <a:off x="10993718" y="5659718"/>
            <a:ext cx="1198283" cy="1198283"/>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p:nvPr/>
        </p:nvSpPr>
        <p:spPr>
          <a:xfrm>
            <a:off x="825327" y="427671"/>
            <a:ext cx="5581651" cy="558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3600" b="1" i="1"/>
            </a:lvl1pPr>
          </a:lstStyle>
          <a:p>
            <a:pPr lvl="0">
              <a:defRPr sz="1800" b="0" i="0"/>
            </a:pPr>
            <a:r>
              <a:rPr sz="3600" b="1" i="1"/>
              <a:t>Replace Plastic:</a:t>
            </a:r>
          </a:p>
        </p:txBody>
      </p:sp>
      <p:sp>
        <p:nvSpPr>
          <p:cNvPr id="209" name="Shape 209"/>
          <p:cNvSpPr/>
          <p:nvPr/>
        </p:nvSpPr>
        <p:spPr>
          <a:xfrm>
            <a:off x="590549" y="3225338"/>
            <a:ext cx="5816429" cy="23876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endParaRPr sz="2800">
              <a:solidFill>
                <a:srgbClr val="FFFFFF"/>
              </a:solidFill>
            </a:endParaRPr>
          </a:p>
          <a:p>
            <a:pPr lvl="0"/>
            <a:endParaRPr>
              <a:solidFill>
                <a:srgbClr val="FFFFFF"/>
              </a:solidFill>
            </a:endParaRPr>
          </a:p>
          <a:p>
            <a:pPr lvl="0"/>
            <a:r>
              <a:rPr sz="3600"/>
              <a:t>Use reusable metal or compostable containers and cutlery</a:t>
            </a:r>
          </a:p>
        </p:txBody>
      </p:sp>
      <p:pic>
        <p:nvPicPr>
          <p:cNvPr id="210" name="image30.png"/>
          <p:cNvPicPr/>
          <p:nvPr/>
        </p:nvPicPr>
        <p:blipFill>
          <a:blip r:embed="rId2">
            <a:extLst/>
          </a:blip>
          <a:stretch>
            <a:fillRect/>
          </a:stretch>
        </p:blipFill>
        <p:spPr>
          <a:xfrm>
            <a:off x="7049192" y="2755234"/>
            <a:ext cx="3291194" cy="3431385"/>
          </a:xfrm>
          <a:prstGeom prst="rect">
            <a:avLst/>
          </a:prstGeom>
          <a:ln w="12700">
            <a:miter lim="400000"/>
          </a:ln>
        </p:spPr>
      </p:pic>
      <p:pic>
        <p:nvPicPr>
          <p:cNvPr id="211" name="image31.png"/>
          <p:cNvPicPr/>
          <p:nvPr/>
        </p:nvPicPr>
        <p:blipFill>
          <a:blip r:embed="rId3">
            <a:extLst/>
          </a:blip>
          <a:stretch>
            <a:fillRect/>
          </a:stretch>
        </p:blipFill>
        <p:spPr>
          <a:xfrm>
            <a:off x="8611985" y="427672"/>
            <a:ext cx="2680015" cy="2797667"/>
          </a:xfrm>
          <a:prstGeom prst="rect">
            <a:avLst/>
          </a:prstGeom>
          <a:ln w="12700">
            <a:miter lim="400000"/>
          </a:ln>
        </p:spPr>
      </p:pic>
      <p:pic>
        <p:nvPicPr>
          <p:cNvPr id="212" name="image32.png"/>
          <p:cNvPicPr/>
          <p:nvPr/>
        </p:nvPicPr>
        <p:blipFill>
          <a:blip r:embed="rId4">
            <a:extLst/>
          </a:blip>
          <a:stretch>
            <a:fillRect/>
          </a:stretch>
        </p:blipFill>
        <p:spPr>
          <a:xfrm>
            <a:off x="5300660" y="427672"/>
            <a:ext cx="2912316" cy="2797667"/>
          </a:xfrm>
          <a:prstGeom prst="rect">
            <a:avLst/>
          </a:prstGeom>
          <a:ln w="12700">
            <a:miter lim="400000"/>
          </a:ln>
        </p:spPr>
      </p:pic>
      <p:pic>
        <p:nvPicPr>
          <p:cNvPr id="213" name="image6.png"/>
          <p:cNvPicPr/>
          <p:nvPr/>
        </p:nvPicPr>
        <p:blipFill>
          <a:blip r:embed="rId5">
            <a:extLst/>
          </a:blip>
          <a:stretch>
            <a:fillRect/>
          </a:stretch>
        </p:blipFill>
        <p:spPr>
          <a:xfrm>
            <a:off x="10996318" y="5662319"/>
            <a:ext cx="1195682" cy="1195682"/>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p:nvPr/>
        </p:nvSpPr>
        <p:spPr>
          <a:xfrm>
            <a:off x="5040283" y="4559360"/>
            <a:ext cx="6716685" cy="1767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r>
              <a:rPr sz="3600"/>
              <a:t>Buy items in bulk or use cloth bags to reduce single-use</a:t>
            </a:r>
          </a:p>
          <a:p>
            <a:pPr lvl="0"/>
            <a:r>
              <a:rPr sz="3600"/>
              <a:t>plastic packaging  </a:t>
            </a:r>
          </a:p>
        </p:txBody>
      </p:sp>
      <p:pic>
        <p:nvPicPr>
          <p:cNvPr id="216" name="image33.png"/>
          <p:cNvPicPr/>
          <p:nvPr/>
        </p:nvPicPr>
        <p:blipFill>
          <a:blip r:embed="rId2">
            <a:extLst/>
          </a:blip>
          <a:stretch>
            <a:fillRect/>
          </a:stretch>
        </p:blipFill>
        <p:spPr>
          <a:xfrm>
            <a:off x="734834" y="4020618"/>
            <a:ext cx="3889813" cy="2307632"/>
          </a:xfrm>
          <a:prstGeom prst="rect">
            <a:avLst/>
          </a:prstGeom>
          <a:ln w="12700">
            <a:miter lim="400000"/>
          </a:ln>
        </p:spPr>
      </p:pic>
      <p:sp>
        <p:nvSpPr>
          <p:cNvPr id="217" name="Shape 217"/>
          <p:cNvSpPr/>
          <p:nvPr/>
        </p:nvSpPr>
        <p:spPr>
          <a:xfrm>
            <a:off x="1408524" y="1301285"/>
            <a:ext cx="6749934" cy="1767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r>
              <a:rPr sz="3600"/>
              <a:t>Create your own carbonated beverages with carbonation </a:t>
            </a:r>
          </a:p>
          <a:p>
            <a:pPr lvl="0"/>
            <a:r>
              <a:rPr sz="3600"/>
              <a:t>machines</a:t>
            </a:r>
          </a:p>
        </p:txBody>
      </p:sp>
      <p:pic>
        <p:nvPicPr>
          <p:cNvPr id="218" name="image34.png"/>
          <p:cNvPicPr/>
          <p:nvPr/>
        </p:nvPicPr>
        <p:blipFill>
          <a:blip r:embed="rId3">
            <a:extLst/>
          </a:blip>
          <a:stretch>
            <a:fillRect/>
          </a:stretch>
        </p:blipFill>
        <p:spPr>
          <a:xfrm>
            <a:off x="8686376" y="379078"/>
            <a:ext cx="2319675" cy="3634600"/>
          </a:xfrm>
          <a:prstGeom prst="rect">
            <a:avLst/>
          </a:prstGeom>
          <a:ln w="12700">
            <a:miter lim="400000"/>
          </a:ln>
        </p:spPr>
      </p:pic>
      <p:sp>
        <p:nvSpPr>
          <p:cNvPr id="219" name="Shape 219"/>
          <p:cNvSpPr/>
          <p:nvPr/>
        </p:nvSpPr>
        <p:spPr>
          <a:xfrm>
            <a:off x="734834" y="433805"/>
            <a:ext cx="4305451" cy="6502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3600" b="1" i="1"/>
            </a:lvl1pPr>
          </a:lstStyle>
          <a:p>
            <a:pPr lvl="0">
              <a:defRPr sz="1800" b="0" i="0"/>
            </a:pPr>
            <a:r>
              <a:rPr sz="3600" b="1" i="1"/>
              <a:t>Replace Plastic:</a:t>
            </a:r>
          </a:p>
        </p:txBody>
      </p:sp>
      <p:pic>
        <p:nvPicPr>
          <p:cNvPr id="220" name="image6.png"/>
          <p:cNvPicPr/>
          <p:nvPr/>
        </p:nvPicPr>
        <p:blipFill>
          <a:blip r:embed="rId4">
            <a:extLst/>
          </a:blip>
          <a:stretch>
            <a:fillRect/>
          </a:stretch>
        </p:blipFill>
        <p:spPr>
          <a:xfrm>
            <a:off x="10972800" y="5658194"/>
            <a:ext cx="1199805" cy="1199806"/>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p:nvPr/>
        </p:nvSpPr>
        <p:spPr>
          <a:xfrm>
            <a:off x="2014393" y="1326943"/>
            <a:ext cx="5137266" cy="6502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3600"/>
            </a:lvl1pPr>
          </a:lstStyle>
          <a:p>
            <a:pPr lvl="0">
              <a:defRPr sz="1800"/>
            </a:pPr>
            <a:r>
              <a:rPr sz="3600"/>
              <a:t>Filter water at home</a:t>
            </a:r>
          </a:p>
        </p:txBody>
      </p:sp>
      <p:sp>
        <p:nvSpPr>
          <p:cNvPr id="223" name="Shape 223"/>
          <p:cNvSpPr/>
          <p:nvPr/>
        </p:nvSpPr>
        <p:spPr>
          <a:xfrm>
            <a:off x="4771504" y="4394139"/>
            <a:ext cx="6217921" cy="6502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3600"/>
            </a:lvl1pPr>
          </a:lstStyle>
          <a:p>
            <a:pPr lvl="0">
              <a:defRPr sz="1800"/>
            </a:pPr>
            <a:r>
              <a:rPr sz="3600"/>
              <a:t>Use metal or glass bottles</a:t>
            </a:r>
          </a:p>
        </p:txBody>
      </p:sp>
      <p:pic>
        <p:nvPicPr>
          <p:cNvPr id="224" name="image35.png"/>
          <p:cNvPicPr/>
          <p:nvPr/>
        </p:nvPicPr>
        <p:blipFill>
          <a:blip r:embed="rId2">
            <a:extLst/>
          </a:blip>
          <a:stretch>
            <a:fillRect/>
          </a:stretch>
        </p:blipFill>
        <p:spPr>
          <a:xfrm>
            <a:off x="6829977" y="474007"/>
            <a:ext cx="3361427" cy="3499477"/>
          </a:xfrm>
          <a:prstGeom prst="rect">
            <a:avLst/>
          </a:prstGeom>
          <a:ln w="12700">
            <a:miter lim="400000"/>
          </a:ln>
        </p:spPr>
      </p:pic>
      <p:pic>
        <p:nvPicPr>
          <p:cNvPr id="225" name="image36.png"/>
          <p:cNvPicPr/>
          <p:nvPr/>
        </p:nvPicPr>
        <p:blipFill>
          <a:blip r:embed="rId3">
            <a:extLst/>
          </a:blip>
          <a:srcRect b="10705"/>
          <a:stretch>
            <a:fillRect/>
          </a:stretch>
        </p:blipFill>
        <p:spPr>
          <a:xfrm>
            <a:off x="487499" y="2776516"/>
            <a:ext cx="3751990" cy="3458030"/>
          </a:xfrm>
          <a:prstGeom prst="rect">
            <a:avLst/>
          </a:prstGeom>
          <a:ln w="12700">
            <a:miter lim="400000"/>
          </a:ln>
        </p:spPr>
      </p:pic>
      <p:sp>
        <p:nvSpPr>
          <p:cNvPr id="226" name="Shape 226"/>
          <p:cNvSpPr/>
          <p:nvPr/>
        </p:nvSpPr>
        <p:spPr>
          <a:xfrm>
            <a:off x="487499" y="474007"/>
            <a:ext cx="4284007" cy="6502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r>
              <a:rPr sz="3600" b="1" i="1"/>
              <a:t>Replace Plastic</a:t>
            </a:r>
            <a:r>
              <a:rPr sz="3600" i="1">
                <a:solidFill>
                  <a:srgbClr val="FFFFFF"/>
                </a:solidFill>
              </a:rPr>
              <a:t>:</a:t>
            </a:r>
          </a:p>
        </p:txBody>
      </p:sp>
      <p:pic>
        <p:nvPicPr>
          <p:cNvPr id="227" name="image6.png"/>
          <p:cNvPicPr/>
          <p:nvPr/>
        </p:nvPicPr>
        <p:blipFill>
          <a:blip r:embed="rId4">
            <a:extLst/>
          </a:blip>
          <a:stretch>
            <a:fillRect/>
          </a:stretch>
        </p:blipFill>
        <p:spPr>
          <a:xfrm>
            <a:off x="10993718" y="5659718"/>
            <a:ext cx="1198283" cy="1198283"/>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p:nvPr/>
        </p:nvSpPr>
        <p:spPr>
          <a:xfrm>
            <a:off x="595052" y="500148"/>
            <a:ext cx="9829801" cy="1336039"/>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4000" b="1" i="1"/>
            </a:lvl1pPr>
          </a:lstStyle>
          <a:p>
            <a:pPr lvl="0">
              <a:defRPr sz="1800" b="0" i="0"/>
            </a:pPr>
            <a:r>
              <a:rPr sz="4000" b="1" i="1"/>
              <a:t>Additional ways we can change our consumption of</a:t>
            </a:r>
          </a:p>
        </p:txBody>
      </p:sp>
      <p:sp>
        <p:nvSpPr>
          <p:cNvPr id="230" name="Shape 230"/>
          <p:cNvSpPr/>
          <p:nvPr/>
        </p:nvSpPr>
        <p:spPr>
          <a:xfrm>
            <a:off x="1433895" y="2064875"/>
            <a:ext cx="9428713" cy="3444239"/>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endParaRPr sz="3600" dirty="0"/>
          </a:p>
          <a:p>
            <a:pPr marL="571500" lvl="0" indent="-571500">
              <a:buClr>
                <a:srgbClr val="000000"/>
              </a:buClr>
              <a:buSzPct val="100000"/>
              <a:buFont typeface="Arial" charset="0"/>
              <a:buChar char="•"/>
            </a:pPr>
            <a:r>
              <a:rPr sz="3600" b="1" dirty="0"/>
              <a:t>Paper</a:t>
            </a:r>
            <a:r>
              <a:rPr sz="3600" dirty="0"/>
              <a:t> – Switch to electronic or sustainable alternatives</a:t>
            </a:r>
          </a:p>
          <a:p>
            <a:pPr lvl="0"/>
            <a:endParaRPr sz="3600" dirty="0"/>
          </a:p>
          <a:p>
            <a:pPr marL="571500" lvl="0" indent="-571500">
              <a:buClr>
                <a:srgbClr val="000000"/>
              </a:buClr>
              <a:buSzPct val="100000"/>
              <a:buFont typeface="Arial" charset="0"/>
              <a:buChar char="•"/>
            </a:pPr>
            <a:r>
              <a:rPr sz="3600" b="1" dirty="0"/>
              <a:t>Food</a:t>
            </a:r>
            <a:r>
              <a:rPr sz="3600" dirty="0"/>
              <a:t> – Cut waste, help food rescue organizations, grow our own</a:t>
            </a:r>
          </a:p>
        </p:txBody>
      </p:sp>
      <p:pic>
        <p:nvPicPr>
          <p:cNvPr id="231" name="image6.png"/>
          <p:cNvPicPr/>
          <p:nvPr/>
        </p:nvPicPr>
        <p:blipFill>
          <a:blip r:embed="rId2">
            <a:extLst/>
          </a:blip>
          <a:stretch>
            <a:fillRect/>
          </a:stretch>
        </p:blipFill>
        <p:spPr>
          <a:xfrm>
            <a:off x="11006666" y="5672666"/>
            <a:ext cx="1185334" cy="1185334"/>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p:nvPr/>
        </p:nvSpPr>
        <p:spPr>
          <a:xfrm>
            <a:off x="1507608" y="2207130"/>
            <a:ext cx="9016306" cy="363220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a:endParaRPr dirty="0">
              <a:solidFill>
                <a:srgbClr val="FFFFFF"/>
              </a:solidFill>
            </a:endParaRPr>
          </a:p>
          <a:p>
            <a:pPr marL="571500" lvl="0" indent="-571500">
              <a:buClr>
                <a:srgbClr val="000000"/>
              </a:buClr>
              <a:buSzPct val="100000"/>
              <a:buFont typeface="Arial" charset="0"/>
              <a:buChar char="•"/>
            </a:pPr>
            <a:r>
              <a:rPr sz="3600" b="1" dirty="0"/>
              <a:t>Clothing</a:t>
            </a:r>
            <a:r>
              <a:rPr sz="3600" dirty="0"/>
              <a:t> - Swap, share, or buy less</a:t>
            </a:r>
          </a:p>
          <a:p>
            <a:pPr lvl="0"/>
            <a:endParaRPr sz="3600" dirty="0"/>
          </a:p>
          <a:p>
            <a:pPr marL="571500" lvl="0" indent="-571500">
              <a:buClr>
                <a:srgbClr val="000000"/>
              </a:buClr>
              <a:buSzPct val="100000"/>
              <a:buFont typeface="Arial" charset="0"/>
              <a:buChar char="•"/>
            </a:pPr>
            <a:r>
              <a:rPr sz="3600" b="1" dirty="0"/>
              <a:t>Electronics</a:t>
            </a:r>
            <a:r>
              <a:rPr sz="3600" dirty="0"/>
              <a:t> - Recycle and keep longer</a:t>
            </a:r>
          </a:p>
          <a:p>
            <a:pPr lvl="0"/>
            <a:endParaRPr sz="3600" dirty="0"/>
          </a:p>
          <a:p>
            <a:pPr marL="571500" lvl="0" indent="-571500">
              <a:buClr>
                <a:srgbClr val="000000"/>
              </a:buClr>
              <a:buSzPct val="100000"/>
              <a:buFont typeface="Arial" charset="0"/>
              <a:buChar char="•"/>
            </a:pPr>
            <a:r>
              <a:rPr sz="3600" b="1" dirty="0"/>
              <a:t>Natural Resources </a:t>
            </a:r>
            <a:r>
              <a:rPr sz="3600" dirty="0"/>
              <a:t>– Conserve water, electricity, and fuel</a:t>
            </a:r>
          </a:p>
        </p:txBody>
      </p:sp>
      <p:sp>
        <p:nvSpPr>
          <p:cNvPr id="234" name="Shape 234"/>
          <p:cNvSpPr/>
          <p:nvPr/>
        </p:nvSpPr>
        <p:spPr>
          <a:xfrm>
            <a:off x="859215" y="660897"/>
            <a:ext cx="9498445" cy="1336039"/>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4000" b="1" i="1"/>
            </a:lvl1pPr>
          </a:lstStyle>
          <a:p>
            <a:pPr lvl="0">
              <a:defRPr sz="1800" b="0" i="0"/>
            </a:pPr>
            <a:r>
              <a:rPr sz="4000" b="1" i="1"/>
              <a:t>Additional ways we can change our consumption of</a:t>
            </a:r>
          </a:p>
        </p:txBody>
      </p:sp>
      <p:pic>
        <p:nvPicPr>
          <p:cNvPr id="235" name="image6.png"/>
          <p:cNvPicPr/>
          <p:nvPr/>
        </p:nvPicPr>
        <p:blipFill>
          <a:blip r:embed="rId2">
            <a:extLst/>
          </a:blip>
          <a:stretch>
            <a:fillRect/>
          </a:stretch>
        </p:blipFill>
        <p:spPr>
          <a:xfrm>
            <a:off x="11006666" y="5672666"/>
            <a:ext cx="1185334" cy="1185334"/>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p:nvPr/>
        </p:nvSpPr>
        <p:spPr>
          <a:xfrm>
            <a:off x="5505450" y="2647950"/>
            <a:ext cx="6019800" cy="1958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lgn="ctr"/>
            <a:r>
              <a:rPr sz="4000" b="1"/>
              <a:t>WORKING TOGETHER </a:t>
            </a:r>
            <a:endParaRPr b="1"/>
          </a:p>
          <a:p>
            <a:pPr lvl="0" algn="ctr"/>
            <a:r>
              <a:rPr sz="4000" b="1"/>
              <a:t>TOWARD </a:t>
            </a:r>
            <a:endParaRPr b="1"/>
          </a:p>
          <a:p>
            <a:pPr lvl="0" algn="ctr"/>
            <a:r>
              <a:rPr sz="4000" b="1"/>
              <a:t>SOURCE REDUCTION</a:t>
            </a:r>
          </a:p>
        </p:txBody>
      </p:sp>
      <p:sp>
        <p:nvSpPr>
          <p:cNvPr id="238" name="Shape 238"/>
          <p:cNvSpPr/>
          <p:nvPr/>
        </p:nvSpPr>
        <p:spPr>
          <a:xfrm>
            <a:off x="571500" y="533398"/>
            <a:ext cx="8572500" cy="7137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4000" b="1"/>
            </a:lvl1pPr>
          </a:lstStyle>
          <a:p>
            <a:pPr lvl="0">
              <a:defRPr sz="1800" b="0"/>
            </a:pPr>
            <a:r>
              <a:rPr sz="4000" b="1"/>
              <a:t>GreenFriends North America</a:t>
            </a:r>
          </a:p>
        </p:txBody>
      </p:sp>
      <p:pic>
        <p:nvPicPr>
          <p:cNvPr id="239" name="image58.gif"/>
          <p:cNvPicPr/>
          <p:nvPr/>
        </p:nvPicPr>
        <p:blipFill>
          <a:blip r:embed="rId2">
            <a:extLst/>
          </a:blip>
          <a:stretch>
            <a:fillRect/>
          </a:stretch>
        </p:blipFill>
        <p:spPr>
          <a:xfrm>
            <a:off x="704850" y="1620984"/>
            <a:ext cx="4114800" cy="4701257"/>
          </a:xfrm>
          <a:prstGeom prst="rect">
            <a:avLst/>
          </a:prstGeom>
          <a:ln w="12700">
            <a:miter lim="400000"/>
          </a:ln>
        </p:spPr>
      </p:pic>
      <p:pic>
        <p:nvPicPr>
          <p:cNvPr id="240" name="image6.png"/>
          <p:cNvPicPr/>
          <p:nvPr/>
        </p:nvPicPr>
        <p:blipFill>
          <a:blip r:embed="rId3">
            <a:extLst/>
          </a:blip>
          <a:stretch>
            <a:fillRect/>
          </a:stretch>
        </p:blipFill>
        <p:spPr>
          <a:xfrm>
            <a:off x="10998200" y="5664200"/>
            <a:ext cx="1193800" cy="1193800"/>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p:nvPr/>
        </p:nvSpPr>
        <p:spPr>
          <a:xfrm>
            <a:off x="457199" y="625613"/>
            <a:ext cx="9516142" cy="7137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4000" b="1"/>
            </a:lvl1pPr>
          </a:lstStyle>
          <a:p>
            <a:pPr lvl="0">
              <a:defRPr sz="1800" b="0"/>
            </a:pPr>
            <a:r>
              <a:rPr sz="4000" b="1"/>
              <a:t>National Level Campaign</a:t>
            </a:r>
          </a:p>
        </p:txBody>
      </p:sp>
      <p:sp>
        <p:nvSpPr>
          <p:cNvPr id="243" name="Shape 243"/>
          <p:cNvSpPr/>
          <p:nvPr/>
        </p:nvSpPr>
        <p:spPr>
          <a:xfrm>
            <a:off x="787400" y="1754255"/>
            <a:ext cx="10134600" cy="507830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457200" lvl="0" indent="-457200">
              <a:buClr>
                <a:srgbClr val="000000"/>
              </a:buClr>
              <a:buSzPct val="100000"/>
              <a:buFont typeface="Arial" charset="0"/>
              <a:buChar char="•"/>
            </a:pPr>
            <a:r>
              <a:rPr sz="3200" dirty="0"/>
              <a:t>Educate and encourage source reduction at the local satsang level</a:t>
            </a:r>
          </a:p>
          <a:p>
            <a:pPr lvl="0"/>
            <a:endParaRPr sz="3200" dirty="0"/>
          </a:p>
          <a:p>
            <a:pPr marL="457200" lvl="0" indent="-457200">
              <a:buClr>
                <a:srgbClr val="000000"/>
              </a:buClr>
              <a:buSzPct val="100000"/>
              <a:buFont typeface="Arial" charset="0"/>
              <a:buChar char="•"/>
            </a:pPr>
            <a:r>
              <a:rPr sz="3200" dirty="0"/>
              <a:t>Staff a dedicated table at Amma’s programs to promote ‘source reduction’ products and educate public</a:t>
            </a:r>
          </a:p>
          <a:p>
            <a:pPr lvl="0"/>
            <a:endParaRPr sz="3200" dirty="0"/>
          </a:p>
          <a:p>
            <a:pPr marL="457200" lvl="0" indent="-457200">
              <a:buClr>
                <a:srgbClr val="000000"/>
              </a:buClr>
              <a:buSzPct val="100000"/>
              <a:buFont typeface="Arial" charset="0"/>
              <a:buChar char="•"/>
            </a:pPr>
            <a:r>
              <a:rPr sz="3200" dirty="0"/>
              <a:t>Sell ‘source reduction’ products at the Amma shop during tour and on website</a:t>
            </a:r>
          </a:p>
          <a:p>
            <a:pPr lvl="0"/>
            <a:endParaRPr dirty="0">
              <a:solidFill>
                <a:srgbClr val="FFFFFF"/>
              </a:solidFill>
            </a:endParaRPr>
          </a:p>
          <a:p>
            <a:pPr marL="285750" lvl="1" indent="-285750">
              <a:buClr>
                <a:srgbClr val="FFFFFF"/>
              </a:buClr>
              <a:buSzPct val="100000"/>
              <a:buFont typeface="Arial"/>
              <a:buChar char="•"/>
            </a:pPr>
            <a:endParaRPr dirty="0">
              <a:solidFill>
                <a:srgbClr val="FFFFFF"/>
              </a:solidFill>
            </a:endParaRPr>
          </a:p>
        </p:txBody>
      </p:sp>
      <p:pic>
        <p:nvPicPr>
          <p:cNvPr id="244" name="image6.png"/>
          <p:cNvPicPr/>
          <p:nvPr/>
        </p:nvPicPr>
        <p:blipFill>
          <a:blip r:embed="rId2">
            <a:extLst/>
          </a:blip>
          <a:stretch>
            <a:fillRect/>
          </a:stretch>
        </p:blipFill>
        <p:spPr>
          <a:xfrm>
            <a:off x="10993718" y="5659718"/>
            <a:ext cx="1198283" cy="1198283"/>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p:nvPr/>
        </p:nvSpPr>
        <p:spPr>
          <a:xfrm>
            <a:off x="659218" y="468284"/>
            <a:ext cx="9207797" cy="7137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4000" b="1"/>
            </a:lvl1pPr>
          </a:lstStyle>
          <a:p>
            <a:pPr lvl="0">
              <a:defRPr sz="1800" b="0"/>
            </a:pPr>
            <a:r>
              <a:rPr sz="4000" b="1"/>
              <a:t>National Level Campaign</a:t>
            </a:r>
          </a:p>
        </p:txBody>
      </p:sp>
      <p:sp>
        <p:nvSpPr>
          <p:cNvPr id="247" name="Shape 247"/>
          <p:cNvSpPr/>
          <p:nvPr/>
        </p:nvSpPr>
        <p:spPr>
          <a:xfrm>
            <a:off x="659218" y="2439390"/>
            <a:ext cx="9207796" cy="440120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marL="457200" lvl="0" indent="-457200">
              <a:buClr>
                <a:srgbClr val="000000"/>
              </a:buClr>
              <a:buSzPct val="100000"/>
              <a:buFont typeface="Arial" charset="0"/>
              <a:buChar char="•"/>
            </a:pPr>
            <a:r>
              <a:rPr sz="2800" dirty="0"/>
              <a:t>GreenFriends North America website</a:t>
            </a:r>
            <a:r>
              <a:rPr lang="en-US" sz="2800" dirty="0"/>
              <a:t> </a:t>
            </a:r>
            <a:r>
              <a:rPr lang="en-US" sz="2800" dirty="0">
                <a:hlinkClick r:id="rId2"/>
              </a:rPr>
              <a:t>http://www.greenfriendsna.org/srcampaign.html</a:t>
            </a:r>
            <a:r>
              <a:rPr lang="en-US" sz="2800" dirty="0"/>
              <a:t> </a:t>
            </a:r>
            <a:endParaRPr sz="2800" dirty="0"/>
          </a:p>
          <a:p>
            <a:pPr marL="285750" lvl="1" indent="-285750">
              <a:buClr>
                <a:srgbClr val="000000"/>
              </a:buClr>
              <a:buSzPct val="100000"/>
              <a:buFont typeface="Arial"/>
              <a:buChar char="•"/>
            </a:pPr>
            <a:endParaRPr sz="2800" dirty="0"/>
          </a:p>
          <a:p>
            <a:pPr marL="444500" lvl="0" indent="-444500">
              <a:buClr>
                <a:srgbClr val="000000"/>
              </a:buClr>
              <a:buSzPct val="100000"/>
              <a:buFont typeface="Arial"/>
              <a:buChar char="•"/>
            </a:pPr>
            <a:r>
              <a:rPr sz="2800" dirty="0"/>
              <a:t>GreenFriends Facebook page</a:t>
            </a:r>
          </a:p>
          <a:p>
            <a:pPr marL="285750" lvl="0" indent="-285750">
              <a:buClr>
                <a:srgbClr val="000000"/>
              </a:buClr>
              <a:buSzPct val="100000"/>
              <a:buFont typeface="Arial"/>
              <a:buChar char="•"/>
            </a:pPr>
            <a:endParaRPr sz="2800" dirty="0"/>
          </a:p>
          <a:p>
            <a:pPr marL="444500" lvl="0" indent="-444500">
              <a:buClr>
                <a:srgbClr val="000000"/>
              </a:buClr>
              <a:buSzPct val="100000"/>
              <a:buFont typeface="Arial"/>
              <a:buChar char="•"/>
            </a:pPr>
            <a:r>
              <a:rPr sz="2800" dirty="0"/>
              <a:t>Slideshows</a:t>
            </a:r>
          </a:p>
          <a:p>
            <a:pPr marL="285750" lvl="0" indent="-285750">
              <a:buClr>
                <a:srgbClr val="000000"/>
              </a:buClr>
              <a:buSzPct val="100000"/>
              <a:buFont typeface="Arial"/>
              <a:buChar char="•"/>
            </a:pPr>
            <a:endParaRPr sz="2800" dirty="0"/>
          </a:p>
          <a:p>
            <a:pPr marL="444500" lvl="0" indent="-444500">
              <a:buClr>
                <a:srgbClr val="000000"/>
              </a:buClr>
              <a:buSzPct val="100000"/>
              <a:buFont typeface="Arial"/>
              <a:buChar char="•"/>
            </a:pPr>
            <a:r>
              <a:rPr sz="2800" dirty="0"/>
              <a:t>Fact Sheets</a:t>
            </a:r>
          </a:p>
          <a:p>
            <a:pPr marL="285750" lvl="0" indent="-285750">
              <a:buClr>
                <a:srgbClr val="000000"/>
              </a:buClr>
              <a:buSzPct val="100000"/>
              <a:buFont typeface="Arial"/>
              <a:buChar char="•"/>
            </a:pPr>
            <a:endParaRPr sz="2800" dirty="0"/>
          </a:p>
          <a:p>
            <a:pPr marL="444500" lvl="0" indent="-444500">
              <a:buClr>
                <a:srgbClr val="000000"/>
              </a:buClr>
              <a:buSzPct val="100000"/>
              <a:buFont typeface="Arial"/>
              <a:buChar char="•"/>
            </a:pPr>
            <a:r>
              <a:rPr sz="2800" dirty="0"/>
              <a:t>Videos</a:t>
            </a:r>
          </a:p>
        </p:txBody>
      </p:sp>
      <p:pic>
        <p:nvPicPr>
          <p:cNvPr id="248" name="image59.tif"/>
          <p:cNvPicPr/>
          <p:nvPr/>
        </p:nvPicPr>
        <p:blipFill>
          <a:blip r:embed="rId3">
            <a:extLst/>
          </a:blip>
          <a:srcRect l="1340" r="1340"/>
          <a:stretch>
            <a:fillRect/>
          </a:stretch>
        </p:blipFill>
        <p:spPr>
          <a:xfrm>
            <a:off x="6854303" y="3748848"/>
            <a:ext cx="3854811" cy="2716879"/>
          </a:xfrm>
          <a:prstGeom prst="rect">
            <a:avLst/>
          </a:prstGeom>
          <a:ln w="12700">
            <a:miter lim="400000"/>
          </a:ln>
        </p:spPr>
      </p:pic>
      <p:sp>
        <p:nvSpPr>
          <p:cNvPr id="249" name="Shape 249"/>
          <p:cNvSpPr/>
          <p:nvPr/>
        </p:nvSpPr>
        <p:spPr>
          <a:xfrm>
            <a:off x="659219" y="1269687"/>
            <a:ext cx="9867015" cy="10820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r>
              <a:rPr sz="3200"/>
              <a:t>Educational resources to be developed and </a:t>
            </a:r>
          </a:p>
          <a:p>
            <a:pPr lvl="0"/>
            <a:r>
              <a:rPr sz="3200"/>
              <a:t>maintained at the National level:</a:t>
            </a:r>
          </a:p>
        </p:txBody>
      </p:sp>
      <p:pic>
        <p:nvPicPr>
          <p:cNvPr id="250" name="image6.png"/>
          <p:cNvPicPr/>
          <p:nvPr/>
        </p:nvPicPr>
        <p:blipFill>
          <a:blip r:embed="rId4">
            <a:extLst/>
          </a:blip>
          <a:stretch>
            <a:fillRect/>
          </a:stretch>
        </p:blipFill>
        <p:spPr>
          <a:xfrm>
            <a:off x="10993718" y="5659718"/>
            <a:ext cx="1198283" cy="1198283"/>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p:nvPr/>
        </p:nvSpPr>
        <p:spPr>
          <a:xfrm>
            <a:off x="1055715" y="964276"/>
            <a:ext cx="6816436" cy="7137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4000" b="1"/>
            </a:lvl1pPr>
          </a:lstStyle>
          <a:p>
            <a:pPr lvl="0">
              <a:defRPr sz="1800" b="0"/>
            </a:pPr>
            <a:r>
              <a:rPr sz="4000" b="1"/>
              <a:t>What is Source Reduction?</a:t>
            </a:r>
          </a:p>
        </p:txBody>
      </p:sp>
      <p:sp>
        <p:nvSpPr>
          <p:cNvPr id="111" name="Shape 111"/>
          <p:cNvSpPr/>
          <p:nvPr/>
        </p:nvSpPr>
        <p:spPr>
          <a:xfrm>
            <a:off x="1130529" y="1978429"/>
            <a:ext cx="6467306" cy="157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3200"/>
            </a:lvl1pPr>
          </a:lstStyle>
          <a:p>
            <a:pPr lvl="0">
              <a:defRPr sz="1800"/>
            </a:pPr>
            <a:r>
              <a:rPr sz="3200"/>
              <a:t>Source Reduction is preventing pollution of the Earth before it actually happens.</a:t>
            </a:r>
          </a:p>
        </p:txBody>
      </p:sp>
      <p:sp>
        <p:nvSpPr>
          <p:cNvPr id="112" name="Shape 112"/>
          <p:cNvSpPr/>
          <p:nvPr/>
        </p:nvSpPr>
        <p:spPr>
          <a:xfrm>
            <a:off x="1180407" y="3854355"/>
            <a:ext cx="6567056" cy="157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r>
              <a:rPr sz="3200"/>
              <a:t>This requires discrimination in our choices of what to use and what to buy as we live our lives</a:t>
            </a:r>
            <a:r>
              <a:rPr sz="3200">
                <a:solidFill>
                  <a:srgbClr val="FFFFFF"/>
                </a:solidFill>
              </a:rPr>
              <a:t>.</a:t>
            </a:r>
          </a:p>
        </p:txBody>
      </p:sp>
      <p:pic>
        <p:nvPicPr>
          <p:cNvPr id="113" name="image9.png"/>
          <p:cNvPicPr/>
          <p:nvPr/>
        </p:nvPicPr>
        <p:blipFill>
          <a:blip r:embed="rId2">
            <a:extLst/>
          </a:blip>
          <a:stretch>
            <a:fillRect/>
          </a:stretch>
        </p:blipFill>
        <p:spPr>
          <a:xfrm>
            <a:off x="8072839" y="1125924"/>
            <a:ext cx="3356468" cy="4305772"/>
          </a:xfrm>
          <a:prstGeom prst="rect">
            <a:avLst/>
          </a:prstGeom>
          <a:ln w="12700">
            <a:miter lim="400000"/>
          </a:ln>
        </p:spPr>
      </p:pic>
      <p:pic>
        <p:nvPicPr>
          <p:cNvPr id="114" name="image6.png"/>
          <p:cNvPicPr/>
          <p:nvPr/>
        </p:nvPicPr>
        <p:blipFill>
          <a:blip r:embed="rId3">
            <a:extLst/>
          </a:blip>
          <a:stretch>
            <a:fillRect/>
          </a:stretch>
        </p:blipFill>
        <p:spPr>
          <a:xfrm>
            <a:off x="10993718" y="5659718"/>
            <a:ext cx="1198283" cy="1198283"/>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hape 252"/>
          <p:cNvSpPr/>
          <p:nvPr/>
        </p:nvSpPr>
        <p:spPr>
          <a:xfrm>
            <a:off x="946319" y="587501"/>
            <a:ext cx="9353158" cy="7137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4000" b="1"/>
            </a:lvl1pPr>
          </a:lstStyle>
          <a:p>
            <a:pPr lvl="0">
              <a:defRPr sz="1800" b="0"/>
            </a:pPr>
            <a:r>
              <a:rPr sz="4000" b="1"/>
              <a:t>Initial activities - Winter/Spring 2018</a:t>
            </a:r>
          </a:p>
        </p:txBody>
      </p:sp>
      <p:graphicFrame>
        <p:nvGraphicFramePr>
          <p:cNvPr id="253" name="Table 253"/>
          <p:cNvGraphicFramePr/>
          <p:nvPr/>
        </p:nvGraphicFramePr>
        <p:xfrm>
          <a:off x="1002018" y="1828800"/>
          <a:ext cx="9297458" cy="3550920"/>
        </p:xfrm>
        <a:graphic>
          <a:graphicData uri="http://schemas.openxmlformats.org/drawingml/2006/table">
            <a:tbl>
              <a:tblPr firstRow="1" firstCol="1" bandRow="1">
                <a:tableStyleId>{4C3C2611-4C71-4FC5-86AE-919BDF0F9419}</a:tableStyleId>
              </a:tblPr>
              <a:tblGrid>
                <a:gridCol w="9297458">
                  <a:extLst>
                    <a:ext uri="{9D8B030D-6E8A-4147-A177-3AD203B41FA5}">
                      <a16:colId xmlns:a16="http://schemas.microsoft.com/office/drawing/2014/main" val="20000"/>
                    </a:ext>
                  </a:extLst>
                </a:gridCol>
              </a:tblGrid>
              <a:tr h="838200">
                <a:tc>
                  <a:txBody>
                    <a:bodyPr/>
                    <a:lstStyle/>
                    <a:p>
                      <a:pPr lvl="0" algn="l">
                        <a:defRPr sz="1800" b="0" i="0">
                          <a:solidFill>
                            <a:srgbClr val="000000"/>
                          </a:solidFill>
                        </a:defRPr>
                      </a:pPr>
                      <a:r>
                        <a:rPr sz="2200" b="1"/>
                        <a:t>Activity</a:t>
                      </a:r>
                    </a:p>
                  </a:txBody>
                  <a:tcPr marL="63500" marR="63500" marT="63500" marB="63500" horzOverflow="overflow">
                    <a:solidFill>
                      <a:srgbClr val="ECC95F"/>
                    </a:solidFill>
                  </a:tcPr>
                </a:tc>
                <a:extLst>
                  <a:ext uri="{0D108BD9-81ED-4DB2-BD59-A6C34878D82A}">
                    <a16:rowId xmlns:a16="http://schemas.microsoft.com/office/drawing/2014/main" val="10000"/>
                  </a:ext>
                </a:extLst>
              </a:tr>
              <a:tr h="863600">
                <a:tc>
                  <a:txBody>
                    <a:bodyPr/>
                    <a:lstStyle/>
                    <a:p>
                      <a:pPr marL="332014" lvl="0" indent="-332014" algn="l">
                        <a:spcBef>
                          <a:spcPts val="400"/>
                        </a:spcBef>
                        <a:buSzPct val="100000"/>
                        <a:buChar char="-"/>
                        <a:tabLst>
                          <a:tab pos="190500" algn="l"/>
                        </a:tabLst>
                        <a:defRPr sz="1800" b="0" i="0">
                          <a:solidFill>
                            <a:srgbClr val="000000"/>
                          </a:solidFill>
                        </a:defRPr>
                      </a:pPr>
                      <a:r>
                        <a:rPr sz="2400">
                          <a:uFill>
                            <a:solidFill/>
                          </a:uFill>
                          <a:latin typeface="Calibri"/>
                          <a:ea typeface="Calibri"/>
                          <a:cs typeface="Calibri"/>
                          <a:sym typeface="Calibri"/>
                        </a:rPr>
                        <a:t>Gather feedback from Green Friends (GF) coordinators and incorporate.</a:t>
                      </a:r>
                    </a:p>
                  </a:txBody>
                  <a:tcPr marL="63500" marR="63500" marT="63500" marB="63500" horzOverflow="overflow">
                    <a:solidFill>
                      <a:srgbClr val="ECC95F"/>
                    </a:solidFill>
                  </a:tcPr>
                </a:tc>
                <a:extLst>
                  <a:ext uri="{0D108BD9-81ED-4DB2-BD59-A6C34878D82A}">
                    <a16:rowId xmlns:a16="http://schemas.microsoft.com/office/drawing/2014/main" val="10001"/>
                  </a:ext>
                </a:extLst>
              </a:tr>
              <a:tr h="495300">
                <a:tc>
                  <a:txBody>
                    <a:bodyPr/>
                    <a:lstStyle/>
                    <a:p>
                      <a:pPr marL="332014" lvl="0" indent="-332014" algn="l">
                        <a:spcBef>
                          <a:spcPts val="400"/>
                        </a:spcBef>
                        <a:buSzPct val="100000"/>
                        <a:buChar char="-"/>
                        <a:tabLst>
                          <a:tab pos="190500" algn="l"/>
                        </a:tabLst>
                        <a:defRPr sz="1800" b="0" i="0">
                          <a:solidFill>
                            <a:srgbClr val="000000"/>
                          </a:solidFill>
                        </a:defRPr>
                      </a:pPr>
                      <a:r>
                        <a:rPr sz="2400">
                          <a:uFill>
                            <a:solidFill/>
                          </a:uFill>
                          <a:latin typeface="Calibri"/>
                          <a:ea typeface="Calibri"/>
                          <a:cs typeface="Calibri"/>
                          <a:sym typeface="Calibri"/>
                        </a:rPr>
                        <a:t>Create presentations on Plastic.</a:t>
                      </a:r>
                    </a:p>
                  </a:txBody>
                  <a:tcPr marL="63500" marR="63500" marT="63500" marB="63500" horzOverflow="overflow">
                    <a:solidFill>
                      <a:srgbClr val="ECC95F"/>
                    </a:solidFill>
                  </a:tcPr>
                </a:tc>
                <a:extLst>
                  <a:ext uri="{0D108BD9-81ED-4DB2-BD59-A6C34878D82A}">
                    <a16:rowId xmlns:a16="http://schemas.microsoft.com/office/drawing/2014/main" val="10002"/>
                  </a:ext>
                </a:extLst>
              </a:tr>
              <a:tr h="495300">
                <a:tc>
                  <a:txBody>
                    <a:bodyPr/>
                    <a:lstStyle/>
                    <a:p>
                      <a:pPr marL="332014" lvl="0" indent="-332014" algn="l">
                        <a:spcBef>
                          <a:spcPts val="400"/>
                        </a:spcBef>
                        <a:buSzPct val="100000"/>
                        <a:buChar char="-"/>
                        <a:tabLst>
                          <a:tab pos="190500" algn="l"/>
                        </a:tabLst>
                        <a:defRPr sz="1800" b="0" i="0">
                          <a:solidFill>
                            <a:srgbClr val="000000"/>
                          </a:solidFill>
                        </a:defRPr>
                      </a:pPr>
                      <a:r>
                        <a:rPr sz="2400">
                          <a:uFill>
                            <a:solidFill/>
                          </a:uFill>
                          <a:latin typeface="Calibri"/>
                          <a:ea typeface="Calibri"/>
                          <a:cs typeface="Calibri"/>
                          <a:sym typeface="Calibri"/>
                        </a:rPr>
                        <a:t>Create a communication channel for updates and feedback.</a:t>
                      </a:r>
                    </a:p>
                  </a:txBody>
                  <a:tcPr marL="63500" marR="63500" marT="63500" marB="63500" horzOverflow="overflow">
                    <a:solidFill>
                      <a:srgbClr val="ECC95F"/>
                    </a:solidFill>
                  </a:tcPr>
                </a:tc>
                <a:extLst>
                  <a:ext uri="{0D108BD9-81ED-4DB2-BD59-A6C34878D82A}">
                    <a16:rowId xmlns:a16="http://schemas.microsoft.com/office/drawing/2014/main" val="10003"/>
                  </a:ext>
                </a:extLst>
              </a:tr>
              <a:tr h="850900">
                <a:tc>
                  <a:txBody>
                    <a:bodyPr/>
                    <a:lstStyle/>
                    <a:p>
                      <a:pPr marL="332014" lvl="0" indent="-332014" algn="l">
                        <a:spcBef>
                          <a:spcPts val="400"/>
                        </a:spcBef>
                        <a:buSzPct val="100000"/>
                        <a:buChar char="-"/>
                        <a:tabLst>
                          <a:tab pos="190500" algn="l"/>
                        </a:tabLst>
                        <a:defRPr sz="1800" b="0" i="0">
                          <a:solidFill>
                            <a:srgbClr val="000000"/>
                          </a:solidFill>
                        </a:defRPr>
                      </a:pPr>
                      <a:r>
                        <a:rPr sz="2400">
                          <a:uFill>
                            <a:solidFill/>
                          </a:uFill>
                          <a:latin typeface="Calibri"/>
                          <a:ea typeface="Calibri"/>
                          <a:cs typeface="Calibri"/>
                          <a:sym typeface="Calibri"/>
                        </a:rPr>
                        <a:t>Recruit devotees interested in becoming Source Reduction coordinators or content developers.</a:t>
                      </a:r>
                    </a:p>
                  </a:txBody>
                  <a:tcPr marL="63500" marR="63500" marT="63500" marB="63500" horzOverflow="overflow">
                    <a:solidFill>
                      <a:srgbClr val="ECC95F"/>
                    </a:solidFill>
                  </a:tcPr>
                </a:tc>
                <a:extLst>
                  <a:ext uri="{0D108BD9-81ED-4DB2-BD59-A6C34878D82A}">
                    <a16:rowId xmlns:a16="http://schemas.microsoft.com/office/drawing/2014/main" val="10004"/>
                  </a:ext>
                </a:extLst>
              </a:tr>
            </a:tbl>
          </a:graphicData>
        </a:graphic>
      </p:graphicFrame>
      <p:pic>
        <p:nvPicPr>
          <p:cNvPr id="254" name="image6.png"/>
          <p:cNvPicPr/>
          <p:nvPr/>
        </p:nvPicPr>
        <p:blipFill>
          <a:blip r:embed="rId2">
            <a:extLst/>
          </a:blip>
          <a:stretch>
            <a:fillRect/>
          </a:stretch>
        </p:blipFill>
        <p:spPr>
          <a:xfrm>
            <a:off x="10993718" y="5659718"/>
            <a:ext cx="1198283" cy="1198283"/>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p:nvPr/>
        </p:nvSpPr>
        <p:spPr>
          <a:xfrm>
            <a:off x="720767" y="593598"/>
            <a:ext cx="10386964" cy="12446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4000" b="1"/>
              <a:t>Suggested Local Level Implementation- 2018/2019</a:t>
            </a:r>
          </a:p>
        </p:txBody>
      </p:sp>
      <p:sp>
        <p:nvSpPr>
          <p:cNvPr id="257" name="Shape 257"/>
          <p:cNvSpPr/>
          <p:nvPr/>
        </p:nvSpPr>
        <p:spPr>
          <a:xfrm>
            <a:off x="942881" y="2083555"/>
            <a:ext cx="10164850" cy="430887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457200" lvl="0" indent="-457200">
              <a:buClr>
                <a:srgbClr val="000000"/>
              </a:buClr>
              <a:buSzPct val="100000"/>
              <a:buFont typeface="Arial" charset="0"/>
              <a:buChar char="•"/>
            </a:pPr>
            <a:r>
              <a:rPr sz="2800" dirty="0"/>
              <a:t>Ten-minute presentations before or after satsang</a:t>
            </a:r>
          </a:p>
          <a:p>
            <a:pPr marL="457200" lvl="0" indent="-457200">
              <a:buClr>
                <a:srgbClr val="000000"/>
              </a:buClr>
              <a:buSzPct val="100000"/>
              <a:buFont typeface="Arial"/>
              <a:buChar char="•"/>
            </a:pPr>
            <a:endParaRPr sz="2800" dirty="0"/>
          </a:p>
          <a:p>
            <a:pPr marL="457200" lvl="0" indent="-457200">
              <a:buClr>
                <a:srgbClr val="000000"/>
              </a:buClr>
              <a:buSzPct val="100000"/>
              <a:buFont typeface="Arial" charset="0"/>
              <a:buChar char="•"/>
            </a:pPr>
            <a:r>
              <a:rPr lang="en-US" sz="2800" dirty="0"/>
              <a:t>I</a:t>
            </a:r>
            <a:r>
              <a:rPr sz="2800" dirty="0"/>
              <a:t>nvolve AYUDH in producing and delivering presentations</a:t>
            </a:r>
          </a:p>
          <a:p>
            <a:pPr marL="457200" lvl="0" indent="-457200">
              <a:buClr>
                <a:srgbClr val="000000"/>
              </a:buClr>
              <a:buSzPct val="100000"/>
              <a:buFont typeface="Arial"/>
              <a:buChar char="•"/>
            </a:pPr>
            <a:endParaRPr sz="2800" dirty="0"/>
          </a:p>
          <a:p>
            <a:pPr marL="457200" lvl="0" indent="-457200">
              <a:buClr>
                <a:srgbClr val="000000"/>
              </a:buClr>
              <a:buSzPct val="100000"/>
              <a:buFont typeface="Arial" charset="0"/>
              <a:buChar char="•"/>
            </a:pPr>
            <a:r>
              <a:rPr sz="2800" dirty="0"/>
              <a:t>Satsang members pledge to take one or more steps toward source reduction</a:t>
            </a:r>
          </a:p>
          <a:p>
            <a:pPr marL="457200" lvl="0" indent="-457200">
              <a:buClr>
                <a:srgbClr val="000000"/>
              </a:buClr>
              <a:buSzPct val="100000"/>
              <a:buFont typeface="Arial"/>
              <a:buChar char="•"/>
            </a:pPr>
            <a:endParaRPr sz="2800" dirty="0"/>
          </a:p>
          <a:p>
            <a:pPr marL="457200" lvl="0" indent="-457200">
              <a:buClr>
                <a:srgbClr val="000000"/>
              </a:buClr>
              <a:buSzPct val="100000"/>
              <a:buFont typeface="Arial" charset="0"/>
              <a:buChar char="•"/>
            </a:pPr>
            <a:r>
              <a:rPr sz="2800" dirty="0"/>
              <a:t>Collect pledged steps and create PowerPoints to offer Amma during her next visit to North America</a:t>
            </a:r>
          </a:p>
        </p:txBody>
      </p:sp>
      <p:pic>
        <p:nvPicPr>
          <p:cNvPr id="258" name="image6.png"/>
          <p:cNvPicPr/>
          <p:nvPr/>
        </p:nvPicPr>
        <p:blipFill>
          <a:blip r:embed="rId2">
            <a:extLst/>
          </a:blip>
          <a:stretch>
            <a:fillRect/>
          </a:stretch>
        </p:blipFill>
        <p:spPr>
          <a:xfrm>
            <a:off x="10993718" y="5659718"/>
            <a:ext cx="1198283" cy="1198283"/>
          </a:xfrm>
          <a:prstGeom prst="rect">
            <a:avLst/>
          </a:prstGeom>
          <a:ln w="12700">
            <a:miter lim="400000"/>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p:nvPr/>
        </p:nvSpPr>
        <p:spPr>
          <a:xfrm>
            <a:off x="457200" y="419101"/>
            <a:ext cx="4527176" cy="61366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r>
              <a:rPr sz="2800"/>
              <a:t>Our Most Beloved Amma,</a:t>
            </a:r>
          </a:p>
          <a:p>
            <a:pPr lvl="0"/>
            <a:endParaRPr sz="2800"/>
          </a:p>
          <a:p>
            <a:pPr lvl="0"/>
            <a:r>
              <a:rPr sz="2800"/>
              <a:t>We humbly lay this project at your Lotus Feet.</a:t>
            </a:r>
          </a:p>
          <a:p>
            <a:pPr lvl="0"/>
            <a:endParaRPr sz="2800"/>
          </a:p>
          <a:p>
            <a:pPr lvl="0"/>
            <a:r>
              <a:rPr sz="2800"/>
              <a:t>Please guide us all so that we are purer and purer instruments in Your Divine Hands.</a:t>
            </a:r>
          </a:p>
          <a:p>
            <a:pPr lvl="0"/>
            <a:endParaRPr sz="2800"/>
          </a:p>
          <a:p>
            <a:pPr lvl="0"/>
            <a:r>
              <a:rPr sz="2800"/>
              <a:t>With Love From</a:t>
            </a:r>
          </a:p>
          <a:p>
            <a:pPr lvl="0"/>
            <a:r>
              <a:rPr sz="2800"/>
              <a:t>Your Children</a:t>
            </a:r>
          </a:p>
        </p:txBody>
      </p:sp>
      <p:pic>
        <p:nvPicPr>
          <p:cNvPr id="262" name="image6.png"/>
          <p:cNvPicPr/>
          <p:nvPr/>
        </p:nvPicPr>
        <p:blipFill>
          <a:blip r:embed="rId2">
            <a:extLst/>
          </a:blip>
          <a:stretch>
            <a:fillRect/>
          </a:stretch>
        </p:blipFill>
        <p:spPr>
          <a:xfrm>
            <a:off x="10993718" y="5659718"/>
            <a:ext cx="1198283" cy="1198283"/>
          </a:xfrm>
          <a:prstGeom prst="rect">
            <a:avLst/>
          </a:prstGeom>
          <a:ln w="12700">
            <a:miter lim="400000"/>
          </a:ln>
        </p:spPr>
      </p:pic>
      <p:pic>
        <p:nvPicPr>
          <p:cNvPr id="3" name="Picture 2">
            <a:extLst>
              <a:ext uri="{FF2B5EF4-FFF2-40B4-BE49-F238E27FC236}">
                <a16:creationId xmlns:a16="http://schemas.microsoft.com/office/drawing/2014/main" id="{117E8DB2-7172-324C-9541-06284A3A6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2080" y="913130"/>
            <a:ext cx="6245140" cy="4423641"/>
          </a:xfrm>
          <a:prstGeom prst="rect">
            <a:avLst/>
          </a:prstGeom>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Shape 264"/>
          <p:cNvSpPr/>
          <p:nvPr/>
        </p:nvSpPr>
        <p:spPr>
          <a:xfrm>
            <a:off x="2552700" y="1066799"/>
            <a:ext cx="8477250" cy="7137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r>
              <a:rPr sz="4000" i="1"/>
              <a:t>Aum Amriteswaryai Namah</a:t>
            </a:r>
          </a:p>
        </p:txBody>
      </p:sp>
      <p:pic>
        <p:nvPicPr>
          <p:cNvPr id="265" name="image61.jpeg"/>
          <p:cNvPicPr/>
          <p:nvPr/>
        </p:nvPicPr>
        <p:blipFill>
          <a:blip r:embed="rId2">
            <a:extLst/>
          </a:blip>
          <a:stretch>
            <a:fillRect/>
          </a:stretch>
        </p:blipFill>
        <p:spPr>
          <a:xfrm>
            <a:off x="3365498" y="2247900"/>
            <a:ext cx="5074845" cy="3905250"/>
          </a:xfrm>
          <a:prstGeom prst="rect">
            <a:avLst/>
          </a:prstGeom>
          <a:ln w="12700">
            <a:miter lim="400000"/>
          </a:ln>
        </p:spPr>
      </p:pic>
      <p:pic>
        <p:nvPicPr>
          <p:cNvPr id="266" name="image6.png"/>
          <p:cNvPicPr/>
          <p:nvPr/>
        </p:nvPicPr>
        <p:blipFill>
          <a:blip r:embed="rId3">
            <a:extLst/>
          </a:blip>
          <a:stretch>
            <a:fillRect/>
          </a:stretch>
        </p:blipFill>
        <p:spPr>
          <a:xfrm>
            <a:off x="10993718" y="5659718"/>
            <a:ext cx="1198283" cy="1198283"/>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nvSpPr>
        <p:spPr>
          <a:xfrm>
            <a:off x="349134" y="498763"/>
            <a:ext cx="6550429" cy="7137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4000" b="1"/>
            </a:lvl1pPr>
          </a:lstStyle>
          <a:p>
            <a:pPr lvl="0">
              <a:defRPr sz="1800" b="0"/>
            </a:pPr>
            <a:r>
              <a:rPr sz="4000" b="1"/>
              <a:t>Why Source Reduction?</a:t>
            </a:r>
          </a:p>
        </p:txBody>
      </p:sp>
      <p:sp>
        <p:nvSpPr>
          <p:cNvPr id="117" name="Shape 117"/>
          <p:cNvSpPr/>
          <p:nvPr/>
        </p:nvSpPr>
        <p:spPr>
          <a:xfrm>
            <a:off x="349134" y="1552157"/>
            <a:ext cx="7115696" cy="157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3200"/>
            </a:lvl1pPr>
          </a:lstStyle>
          <a:p>
            <a:pPr lvl="0">
              <a:defRPr sz="1800"/>
            </a:pPr>
            <a:r>
              <a:rPr sz="3200"/>
              <a:t>Because Earth is our Home and we need to learn to live responsibly as a part of Nature.</a:t>
            </a:r>
          </a:p>
        </p:txBody>
      </p:sp>
      <p:sp>
        <p:nvSpPr>
          <p:cNvPr id="118" name="Shape 118"/>
          <p:cNvSpPr/>
          <p:nvPr/>
        </p:nvSpPr>
        <p:spPr>
          <a:xfrm>
            <a:off x="349134" y="3374244"/>
            <a:ext cx="6916192" cy="25679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3200"/>
            </a:lvl1pPr>
          </a:lstStyle>
          <a:p>
            <a:pPr lvl="0">
              <a:defRPr sz="1800"/>
            </a:pPr>
            <a:r>
              <a:rPr sz="3200"/>
              <a:t>Earth supports our lives.  We need to care for, respect, and live sustainably on this beautiful planet that provides us with the air, water, and food that we need to live.</a:t>
            </a:r>
          </a:p>
        </p:txBody>
      </p:sp>
      <p:pic>
        <p:nvPicPr>
          <p:cNvPr id="119" name="image10.jpeg"/>
          <p:cNvPicPr/>
          <p:nvPr/>
        </p:nvPicPr>
        <p:blipFill>
          <a:blip r:embed="rId2">
            <a:extLst/>
          </a:blip>
          <a:stretch>
            <a:fillRect/>
          </a:stretch>
        </p:blipFill>
        <p:spPr>
          <a:xfrm>
            <a:off x="8046721" y="1461594"/>
            <a:ext cx="3873731" cy="3825302"/>
          </a:xfrm>
          <a:prstGeom prst="rect">
            <a:avLst/>
          </a:prstGeom>
          <a:ln w="12700">
            <a:miter lim="400000"/>
          </a:ln>
        </p:spPr>
      </p:pic>
      <p:pic>
        <p:nvPicPr>
          <p:cNvPr id="120" name="image6.png"/>
          <p:cNvPicPr/>
          <p:nvPr/>
        </p:nvPicPr>
        <p:blipFill>
          <a:blip r:embed="rId3">
            <a:extLst/>
          </a:blip>
          <a:stretch>
            <a:fillRect/>
          </a:stretch>
        </p:blipFill>
        <p:spPr>
          <a:xfrm>
            <a:off x="10993718" y="5659718"/>
            <a:ext cx="1198283" cy="1198283"/>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p:nvPr/>
        </p:nvSpPr>
        <p:spPr>
          <a:xfrm>
            <a:off x="865215" y="288228"/>
            <a:ext cx="10490663" cy="7137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4000" b="1"/>
            </a:lvl1pPr>
          </a:lstStyle>
          <a:p>
            <a:pPr lvl="0">
              <a:defRPr sz="1800" b="0"/>
            </a:pPr>
            <a:r>
              <a:rPr sz="4000" b="1"/>
              <a:t>How are we currently affecting the Earth?</a:t>
            </a:r>
          </a:p>
        </p:txBody>
      </p:sp>
      <p:sp>
        <p:nvSpPr>
          <p:cNvPr id="123" name="Shape 123"/>
          <p:cNvSpPr/>
          <p:nvPr/>
        </p:nvSpPr>
        <p:spPr>
          <a:xfrm>
            <a:off x="1442951" y="1177646"/>
            <a:ext cx="10108277" cy="5867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3200"/>
            </a:lvl1pPr>
          </a:lstStyle>
          <a:p>
            <a:pPr lvl="0">
              <a:defRPr sz="1800"/>
            </a:pPr>
            <a:r>
              <a:rPr sz="3200"/>
              <a:t>PLASTIC is accumulating in the oceans as:</a:t>
            </a:r>
          </a:p>
        </p:txBody>
      </p:sp>
      <p:pic>
        <p:nvPicPr>
          <p:cNvPr id="124" name="image11.jpeg"/>
          <p:cNvPicPr/>
          <p:nvPr/>
        </p:nvPicPr>
        <p:blipFill>
          <a:blip r:embed="rId2">
            <a:extLst/>
          </a:blip>
          <a:stretch>
            <a:fillRect/>
          </a:stretch>
        </p:blipFill>
        <p:spPr>
          <a:xfrm>
            <a:off x="3423996" y="1865119"/>
            <a:ext cx="4763769" cy="3698346"/>
          </a:xfrm>
          <a:prstGeom prst="rect">
            <a:avLst/>
          </a:prstGeom>
          <a:ln w="12700">
            <a:miter lim="400000"/>
          </a:ln>
        </p:spPr>
      </p:pic>
      <p:sp>
        <p:nvSpPr>
          <p:cNvPr id="126" name="Shape 126"/>
          <p:cNvSpPr/>
          <p:nvPr/>
        </p:nvSpPr>
        <p:spPr>
          <a:xfrm>
            <a:off x="4138914" y="5906434"/>
            <a:ext cx="3624352" cy="5232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2800"/>
            </a:lvl1pPr>
          </a:lstStyle>
          <a:p>
            <a:pPr lvl="0">
              <a:defRPr sz="1800"/>
            </a:pPr>
            <a:r>
              <a:rPr sz="2800" dirty="0"/>
              <a:t>MACROPARTICLES</a:t>
            </a:r>
          </a:p>
        </p:txBody>
      </p:sp>
      <p:pic>
        <p:nvPicPr>
          <p:cNvPr id="128" name="image6.png"/>
          <p:cNvPicPr/>
          <p:nvPr/>
        </p:nvPicPr>
        <p:blipFill>
          <a:blip r:embed="rId3">
            <a:extLst/>
          </a:blip>
          <a:stretch>
            <a:fillRect/>
          </a:stretch>
        </p:blipFill>
        <p:spPr>
          <a:xfrm>
            <a:off x="10998200" y="5664200"/>
            <a:ext cx="1193800" cy="1193800"/>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image13.jpeg"/>
          <p:cNvPicPr/>
          <p:nvPr/>
        </p:nvPicPr>
        <p:blipFill>
          <a:blip r:embed="rId2">
            <a:extLst/>
          </a:blip>
          <a:stretch>
            <a:fillRect/>
          </a:stretch>
        </p:blipFill>
        <p:spPr>
          <a:xfrm>
            <a:off x="5018804" y="549064"/>
            <a:ext cx="6585840" cy="4936999"/>
          </a:xfrm>
          <a:prstGeom prst="rect">
            <a:avLst/>
          </a:prstGeom>
          <a:ln w="12700">
            <a:miter lim="400000"/>
          </a:ln>
        </p:spPr>
      </p:pic>
      <p:sp>
        <p:nvSpPr>
          <p:cNvPr id="131" name="Shape 131"/>
          <p:cNvSpPr/>
          <p:nvPr/>
        </p:nvSpPr>
        <p:spPr>
          <a:xfrm>
            <a:off x="615143" y="2133637"/>
            <a:ext cx="4056612" cy="23266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3600"/>
            </a:lvl1pPr>
          </a:lstStyle>
          <a:p>
            <a:pPr lvl="0">
              <a:defRPr sz="1800"/>
            </a:pPr>
            <a:r>
              <a:rPr sz="3600"/>
              <a:t>Birds and sea creatures mistake plastic objects as food.</a:t>
            </a:r>
          </a:p>
        </p:txBody>
      </p:sp>
      <p:pic>
        <p:nvPicPr>
          <p:cNvPr id="132" name="image6.png"/>
          <p:cNvPicPr/>
          <p:nvPr/>
        </p:nvPicPr>
        <p:blipFill>
          <a:blip r:embed="rId3">
            <a:extLst/>
          </a:blip>
          <a:stretch>
            <a:fillRect/>
          </a:stretch>
        </p:blipFill>
        <p:spPr>
          <a:xfrm>
            <a:off x="11017285" y="5683286"/>
            <a:ext cx="1174715" cy="1174714"/>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p:nvPr/>
        </p:nvSpPr>
        <p:spPr>
          <a:xfrm>
            <a:off x="399012" y="3917086"/>
            <a:ext cx="7830588" cy="20726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3200"/>
            </a:lvl1pPr>
          </a:lstStyle>
          <a:p>
            <a:pPr lvl="0">
              <a:defRPr sz="1800"/>
            </a:pPr>
            <a:r>
              <a:rPr sz="3200"/>
              <a:t>As these creatures are eaten, the poisonous chemicals get passed up the food chain, eventually showing up in our food supply.</a:t>
            </a:r>
          </a:p>
        </p:txBody>
      </p:sp>
      <p:pic>
        <p:nvPicPr>
          <p:cNvPr id="135" name="image14.jpeg"/>
          <p:cNvPicPr/>
          <p:nvPr/>
        </p:nvPicPr>
        <p:blipFill>
          <a:blip r:embed="rId2">
            <a:extLst/>
          </a:blip>
          <a:stretch>
            <a:fillRect/>
          </a:stretch>
        </p:blipFill>
        <p:spPr>
          <a:xfrm>
            <a:off x="399012" y="449086"/>
            <a:ext cx="4571671" cy="2743001"/>
          </a:xfrm>
          <a:prstGeom prst="rect">
            <a:avLst/>
          </a:prstGeom>
          <a:ln w="12700">
            <a:miter lim="400000"/>
          </a:ln>
        </p:spPr>
      </p:pic>
      <p:sp>
        <p:nvSpPr>
          <p:cNvPr id="136" name="Shape 136"/>
          <p:cNvSpPr/>
          <p:nvPr/>
        </p:nvSpPr>
        <p:spPr>
          <a:xfrm>
            <a:off x="5586154" y="789533"/>
            <a:ext cx="4738255" cy="20726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3200"/>
            </a:lvl1pPr>
          </a:lstStyle>
          <a:p>
            <a:pPr lvl="0">
              <a:defRPr sz="1800"/>
            </a:pPr>
            <a:r>
              <a:rPr sz="3200"/>
              <a:t>Fish and other creatures ingest toxic plastic MICROPARTICLES.</a:t>
            </a:r>
          </a:p>
        </p:txBody>
      </p:sp>
      <p:pic>
        <p:nvPicPr>
          <p:cNvPr id="137" name="image15.jpeg"/>
          <p:cNvPicPr/>
          <p:nvPr/>
        </p:nvPicPr>
        <p:blipFill>
          <a:blip r:embed="rId3">
            <a:extLst/>
          </a:blip>
          <a:stretch>
            <a:fillRect/>
          </a:stretch>
        </p:blipFill>
        <p:spPr>
          <a:xfrm>
            <a:off x="8434068" y="3109633"/>
            <a:ext cx="2270762" cy="3121154"/>
          </a:xfrm>
          <a:prstGeom prst="rect">
            <a:avLst/>
          </a:prstGeom>
          <a:ln w="12700">
            <a:miter lim="400000"/>
          </a:ln>
        </p:spPr>
      </p:pic>
      <p:pic>
        <p:nvPicPr>
          <p:cNvPr id="138" name="image6.png"/>
          <p:cNvPicPr/>
          <p:nvPr/>
        </p:nvPicPr>
        <p:blipFill>
          <a:blip r:embed="rId4">
            <a:extLst/>
          </a:blip>
          <a:stretch>
            <a:fillRect/>
          </a:stretch>
        </p:blipFill>
        <p:spPr>
          <a:xfrm>
            <a:off x="10993718" y="5659718"/>
            <a:ext cx="1198283" cy="1198283"/>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p:nvPr/>
        </p:nvSpPr>
        <p:spPr>
          <a:xfrm>
            <a:off x="931025" y="731519"/>
            <a:ext cx="7996843" cy="6502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3600"/>
            </a:lvl1pPr>
          </a:lstStyle>
          <a:p>
            <a:pPr lvl="0">
              <a:defRPr sz="1800"/>
            </a:pPr>
            <a:r>
              <a:rPr sz="3600"/>
              <a:t>LANDFILLS are not earth-friendly!</a:t>
            </a:r>
          </a:p>
        </p:txBody>
      </p:sp>
      <p:pic>
        <p:nvPicPr>
          <p:cNvPr id="141" name="image16.jpeg"/>
          <p:cNvPicPr/>
          <p:nvPr/>
        </p:nvPicPr>
        <p:blipFill>
          <a:blip r:embed="rId2">
            <a:extLst/>
          </a:blip>
          <a:stretch>
            <a:fillRect/>
          </a:stretch>
        </p:blipFill>
        <p:spPr>
          <a:xfrm>
            <a:off x="2493815" y="1823722"/>
            <a:ext cx="6785036" cy="4484483"/>
          </a:xfrm>
          <a:prstGeom prst="rect">
            <a:avLst/>
          </a:prstGeom>
          <a:ln w="12700">
            <a:miter lim="400000"/>
          </a:ln>
        </p:spPr>
      </p:pic>
      <p:pic>
        <p:nvPicPr>
          <p:cNvPr id="142" name="image6.png"/>
          <p:cNvPicPr/>
          <p:nvPr/>
        </p:nvPicPr>
        <p:blipFill>
          <a:blip r:embed="rId3">
            <a:extLst/>
          </a:blip>
          <a:stretch>
            <a:fillRect/>
          </a:stretch>
        </p:blipFill>
        <p:spPr>
          <a:xfrm>
            <a:off x="10993718" y="5659718"/>
            <a:ext cx="1198283" cy="1198283"/>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399010" y="1446691"/>
            <a:ext cx="4738256" cy="397031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r>
              <a:rPr sz="3600" dirty="0"/>
              <a:t>LANDFILLS cause:</a:t>
            </a:r>
          </a:p>
          <a:p>
            <a:pPr marL="2286000" lvl="0" indent="-2286000">
              <a:buClr>
                <a:srgbClr val="000000"/>
              </a:buClr>
              <a:buSzPct val="100000"/>
              <a:buFont typeface="Arial"/>
              <a:buChar char="•"/>
            </a:pPr>
            <a:endParaRPr lang="en-US" sz="3600" dirty="0"/>
          </a:p>
          <a:p>
            <a:pPr marL="571500" lvl="0" indent="-571500">
              <a:buClr>
                <a:srgbClr val="000000"/>
              </a:buClr>
              <a:buSzPct val="100000"/>
              <a:buFont typeface="Arial" charset="0"/>
              <a:buChar char="•"/>
            </a:pPr>
            <a:r>
              <a:rPr sz="3600" dirty="0"/>
              <a:t>Air Pollution</a:t>
            </a:r>
          </a:p>
          <a:p>
            <a:pPr lvl="0"/>
            <a:endParaRPr sz="3600" dirty="0"/>
          </a:p>
          <a:p>
            <a:pPr marL="571500" lvl="0" indent="-571500">
              <a:buClr>
                <a:srgbClr val="000000"/>
              </a:buClr>
              <a:buSzPct val="100000"/>
              <a:buFont typeface="Arial" charset="0"/>
              <a:buChar char="•"/>
            </a:pPr>
            <a:r>
              <a:rPr sz="3600" dirty="0"/>
              <a:t>Water Pollution</a:t>
            </a:r>
          </a:p>
          <a:p>
            <a:pPr marL="571500" lvl="0" indent="-571500">
              <a:buClr>
                <a:srgbClr val="000000"/>
              </a:buClr>
              <a:buSzPct val="100000"/>
              <a:buFont typeface="Arial"/>
              <a:buChar char="•"/>
            </a:pPr>
            <a:endParaRPr sz="3600" dirty="0"/>
          </a:p>
          <a:p>
            <a:pPr marL="571500" lvl="0" indent="-571500">
              <a:buClr>
                <a:srgbClr val="000000"/>
              </a:buClr>
              <a:buSzPct val="100000"/>
              <a:buFont typeface="Arial" charset="0"/>
              <a:buChar char="•"/>
            </a:pPr>
            <a:r>
              <a:rPr sz="3600" dirty="0"/>
              <a:t>Land Pollution</a:t>
            </a:r>
          </a:p>
        </p:txBody>
      </p:sp>
      <p:pic>
        <p:nvPicPr>
          <p:cNvPr id="145" name="image17.jpeg"/>
          <p:cNvPicPr/>
          <p:nvPr/>
        </p:nvPicPr>
        <p:blipFill>
          <a:blip r:embed="rId2">
            <a:extLst/>
          </a:blip>
          <a:stretch>
            <a:fillRect/>
          </a:stretch>
        </p:blipFill>
        <p:spPr>
          <a:xfrm>
            <a:off x="5297037" y="1011181"/>
            <a:ext cx="5696682" cy="4574775"/>
          </a:xfrm>
          <a:prstGeom prst="rect">
            <a:avLst/>
          </a:prstGeom>
          <a:ln w="12700">
            <a:miter lim="400000"/>
          </a:ln>
        </p:spPr>
      </p:pic>
      <p:pic>
        <p:nvPicPr>
          <p:cNvPr id="146" name="image6.png"/>
          <p:cNvPicPr/>
          <p:nvPr/>
        </p:nvPicPr>
        <p:blipFill>
          <a:blip r:embed="rId3">
            <a:extLst/>
          </a:blip>
          <a:stretch>
            <a:fillRect/>
          </a:stretch>
        </p:blipFill>
        <p:spPr>
          <a:xfrm>
            <a:off x="10993718" y="5659718"/>
            <a:ext cx="1198283" cy="1198283"/>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EABC"/>
      </a:lt1>
      <a:dk2>
        <a:srgbClr val="A7A7A7"/>
      </a:dk2>
      <a:lt2>
        <a:srgbClr val="535353"/>
      </a:lt2>
      <a:accent1>
        <a:srgbClr val="B01513"/>
      </a:accent1>
      <a:accent2>
        <a:srgbClr val="EA6312"/>
      </a:accent2>
      <a:accent3>
        <a:srgbClr val="E6B729"/>
      </a:accent3>
      <a:accent4>
        <a:srgbClr val="6AAC90"/>
      </a:accent4>
      <a:accent5>
        <a:srgbClr val="54849A"/>
      </a:accent5>
      <a:accent6>
        <a:srgbClr val="9E5E9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01513"/>
          </a:solidFill>
          <a:prstDash val="solid"/>
          <a:bevel/>
        </a:ln>
        <a:effectLst>
          <a:outerShdw blurRad="38100" dist="25400" dir="5400000" rotWithShape="0">
            <a:srgbClr val="000000">
              <a:alpha val="4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01513"/>
          </a:solidFill>
          <a:prstDash val="solid"/>
          <a:bevel/>
        </a:ln>
        <a:effectLst>
          <a:outerShdw blurRad="38100" dist="25400" dir="5400000" rotWithShape="0">
            <a:srgbClr val="000000">
              <a:alpha val="4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01513"/>
      </a:accent1>
      <a:accent2>
        <a:srgbClr val="EA6312"/>
      </a:accent2>
      <a:accent3>
        <a:srgbClr val="E6B729"/>
      </a:accent3>
      <a:accent4>
        <a:srgbClr val="6AAC90"/>
      </a:accent4>
      <a:accent5>
        <a:srgbClr val="54849A"/>
      </a:accent5>
      <a:accent6>
        <a:srgbClr val="9E5E9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01513"/>
          </a:solidFill>
          <a:prstDash val="solid"/>
          <a:bevel/>
        </a:ln>
        <a:effectLst>
          <a:outerShdw blurRad="38100" dist="25400" dir="5400000" rotWithShape="0">
            <a:srgbClr val="000000">
              <a:alpha val="4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01513"/>
          </a:solidFill>
          <a:prstDash val="solid"/>
          <a:bevel/>
        </a:ln>
        <a:effectLst>
          <a:outerShdw blurRad="38100" dist="25400" dir="5400000" rotWithShape="0">
            <a:srgbClr val="000000">
              <a:alpha val="4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TotalTime>
  <Words>652</Words>
  <Application>Microsoft Office PowerPoint</Application>
  <PresentationFormat>Widescreen</PresentationFormat>
  <Paragraphs>136</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Century Gothic</vt:lpstr>
      <vt:lpstr>Helvetica</vt:lpstr>
      <vt:lpstr>Helvetica Neue</vt:lpstr>
      <vt:lpstr>Wingdings 3</vt:lpstr>
      <vt:lpstr>Default</vt:lpstr>
      <vt:lpstr>Source Reduction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examine what we throw away:</vt:lpstr>
      <vt:lpstr>And Consider a Zero Waste Lifestyle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Source Reduction</dc:title>
  <dc:creator>Vishwan</dc:creator>
  <cp:lastModifiedBy>LANL Admin</cp:lastModifiedBy>
  <cp:revision>12</cp:revision>
  <dcterms:modified xsi:type="dcterms:W3CDTF">2018-09-29T22:08:22Z</dcterms:modified>
</cp:coreProperties>
</file>